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>
            <a:extLst>
              <a:ext uri="{FF2B5EF4-FFF2-40B4-BE49-F238E27FC236}">
                <a16:creationId xmlns:a16="http://schemas.microsoft.com/office/drawing/2014/main" id="{C1986E13-CA10-4E04-8ECC-721E5241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357" y="1420198"/>
            <a:ext cx="88626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C50D5E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tekstu 2">
            <a:extLst>
              <a:ext uri="{FF2B5EF4-FFF2-40B4-BE49-F238E27FC236}">
                <a16:creationId xmlns:a16="http://schemas.microsoft.com/office/drawing/2014/main" id="{31C3D004-3C57-4C00-9089-F33A9420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357" y="2880698"/>
            <a:ext cx="8862649" cy="3781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0736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83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0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3BFEB-9735-43AE-8D03-EAAD7A0D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08" y="3168611"/>
            <a:ext cx="10671352" cy="3171899"/>
          </a:xfrm>
        </p:spPr>
        <p:txBody>
          <a:bodyPr>
            <a:normAutofit/>
          </a:bodyPr>
          <a:lstStyle/>
          <a:p>
            <a:r>
              <a:rPr lang="pl-PL" sz="6600" b="1" dirty="0">
                <a:solidFill>
                  <a:schemeClr val="bg1"/>
                </a:solidFill>
              </a:rPr>
              <a:t>tekst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318005C-FF65-44B4-8E53-D72B14151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4" y="229870"/>
            <a:ext cx="5617029" cy="268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2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0F5891-3711-4FFE-BC22-C64FDFA9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09FB6A-7F04-4034-AA9E-4B3F83FD24C5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3594437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Application>Microsoft Office PowerPoint</Application>
  <PresentationFormat>Panoramiczny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tekst</vt:lpstr>
      <vt:lpstr>Róża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Mateusz Król</dc:creator>
  <cp:lastModifiedBy>Anna Matusik-Gołas</cp:lastModifiedBy>
  <cp:revision>6</cp:revision>
  <dcterms:created xsi:type="dcterms:W3CDTF">2021-02-18T07:19:55Z</dcterms:created>
  <dcterms:modified xsi:type="dcterms:W3CDTF">2021-05-31T07:44:29Z</dcterms:modified>
</cp:coreProperties>
</file>