
<file path=[Content_Types].xml><?xml version="1.0" encoding="utf-8"?>
<Types xmlns="http://schemas.openxmlformats.org/package/2006/content-types">
  <Default ContentType="image/jpeg" Extension="jpg"/>
  <Default ContentType="application/xml" Extension="xml"/>
  <Default ContentType="image/png" Extension="png"/>
  <Default ContentType="application/vnd.openxmlformats-package.relationships+xml" Extension="rels"/>
  <Override ContentType="application/vnd.openxmlformats-officedocument.presentationml.notesSlide+xml" PartName="/ppt/notesSlides/notesSlide18.xml"/>
  <Override ContentType="application/vnd.openxmlformats-officedocument.presentationml.notesSlide+xml" PartName="/ppt/notesSlides/notesSlide6.xml"/>
  <Override ContentType="application/vnd.openxmlformats-officedocument.presentationml.notesSlide+xml" PartName="/ppt/notesSlides/notesSlide13.xml"/>
  <Override ContentType="application/vnd.openxmlformats-officedocument.presentationml.notesSlide+xml" PartName="/ppt/notesSlides/notesSlide1.xml"/>
  <Override ContentType="application/vnd.openxmlformats-officedocument.presentationml.notesSlide+xml" PartName="/ppt/notesSlides/notesSlide3.xml"/>
  <Override ContentType="application/vnd.openxmlformats-officedocument.presentationml.notesSlide+xml" PartName="/ppt/notesSlides/notesSlide22.xml"/>
  <Override ContentType="application/vnd.openxmlformats-officedocument.presentationml.notesSlide+xml" PartName="/ppt/notesSlides/notesSlide9.xml"/>
  <Override ContentType="application/vnd.openxmlformats-officedocument.presentationml.notesSlide+xml" PartName="/ppt/notesSlides/notesSlide15.xml"/>
  <Override ContentType="application/vnd.openxmlformats-officedocument.presentationml.notesSlide+xml" PartName="/ppt/notesSlides/notesSlide7.xml"/>
  <Override ContentType="application/vnd.openxmlformats-officedocument.presentationml.notesSlide+xml" PartName="/ppt/notesSlides/notesSlide11.xml"/>
  <Override ContentType="application/vnd.openxmlformats-officedocument.presentationml.notesSlide+xml" PartName="/ppt/notesSlides/notesSlide5.xml"/>
  <Override ContentType="application/vnd.openxmlformats-officedocument.presentationml.notesSlide+xml" PartName="/ppt/notesSlides/notesSlide24.xml"/>
  <Override ContentType="application/vnd.openxmlformats-officedocument.presentationml.notesSlide+xml" PartName="/ppt/notesSlides/notesSlide12.xml"/>
  <Override ContentType="application/vnd.openxmlformats-officedocument.presentationml.notesSlide+xml" PartName="/ppt/notesSlides/notesSlide20.xml"/>
  <Override ContentType="application/vnd.openxmlformats-officedocument.presentationml.notesSlide+xml" PartName="/ppt/notesSlides/notesSlide17.xml"/>
  <Override ContentType="application/vnd.openxmlformats-officedocument.presentationml.notesSlide+xml" PartName="/ppt/notesSlides/notesSlide19.xml"/>
  <Override ContentType="application/vnd.openxmlformats-officedocument.presentationml.notesSlide+xml" PartName="/ppt/notesSlides/notesSlide16.xml"/>
  <Override ContentType="application/vnd.openxmlformats-officedocument.presentationml.notesSlide+xml" PartName="/ppt/notesSlides/notesSlide21.xml"/>
  <Override ContentType="application/vnd.openxmlformats-officedocument.presentationml.notesSlide+xml" PartName="/ppt/notesSlides/notesSlide8.xml"/>
  <Override ContentType="application/vnd.openxmlformats-officedocument.presentationml.notesSlide+xml" PartName="/ppt/notesSlides/notesSlide14.xml"/>
  <Override ContentType="application/vnd.openxmlformats-officedocument.presentationml.notesSlide+xml" PartName="/ppt/notesSlides/notesSlide23.xml"/>
  <Override ContentType="application/vnd.openxmlformats-officedocument.presentationml.notesSlide+xml" PartName="/ppt/notesSlides/notesSlide2.xml"/>
  <Override ContentType="application/vnd.openxmlformats-officedocument.presentationml.notesSlide+xml" PartName="/ppt/notesSlides/notesSlide4.xml"/>
  <Override ContentType="application/vnd.openxmlformats-officedocument.presentationml.notesSlide+xml" PartName="/ppt/notesSlides/notesSlide10.xml"/>
  <Override ContentType="application/vnd.openxmlformats-officedocument.presentationml.slideLayout+xml" PartName="/ppt/slideLayouts/slideLayout3.xml"/>
  <Override ContentType="application/vnd.openxmlformats-officedocument.presentationml.slideLayout+xml" PartName="/ppt/slideLayouts/slideLayout4.xml"/>
  <Override ContentType="application/vnd.openxmlformats-officedocument.presentationml.slideLayout+xml" PartName="/ppt/slideLayouts/slideLayout5.xml"/>
  <Override ContentType="application/vnd.openxmlformats-officedocument.presentationml.slideLayout+xml" PartName="/ppt/slideLayouts/slideLayout2.xml"/>
  <Override ContentType="application/vnd.openxmlformats-officedocument.presentationml.slideLayout+xml" PartName="/ppt/slideLayouts/slideLayout11.xml"/>
  <Override ContentType="application/vnd.openxmlformats-officedocument.presentationml.slideLayout+xml" PartName="/ppt/slideLayouts/slideLayout1.xml"/>
  <Override ContentType="application/vnd.openxmlformats-officedocument.presentationml.slideLayout+xml" PartName="/ppt/slideLayouts/slideLayout10.xml"/>
  <Override ContentType="application/vnd.openxmlformats-officedocument.presentationml.slideLayout+xml" PartName="/ppt/slideLayouts/slideLayout7.xml"/>
  <Override ContentType="application/vnd.openxmlformats-officedocument.presentationml.slideLayout+xml" PartName="/ppt/slideLayouts/slideLayout6.xml"/>
  <Override ContentType="application/vnd.openxmlformats-officedocument.presentationml.slideLayout+xml" PartName="/ppt/slideLayouts/slideLayout8.xml"/>
  <Override ContentType="application/vnd.openxmlformats-officedocument.presentationml.slideLayout+xml" PartName="/ppt/slideLayouts/slideLayout9.xml"/>
  <Override ContentType="application/vnd.openxmlformats-officedocument.presentationml.slideMaster+xml" PartName="/ppt/slideMasters/slideMaster1.xml"/>
  <Override ContentType="application/vnd.openxmlformats-officedocument.presentationml.slide+xml" PartName="/ppt/slides/slide24.xml"/>
  <Override ContentType="application/vnd.openxmlformats-officedocument.presentationml.slide+xml" PartName="/ppt/slides/slide4.xml"/>
  <Override ContentType="application/vnd.openxmlformats-officedocument.presentationml.slide+xml" PartName="/ppt/slides/slide18.xml"/>
  <Override ContentType="application/vnd.openxmlformats-officedocument.presentationml.slide+xml" PartName="/ppt/slides/slide11.xml"/>
  <Override ContentType="application/vnd.openxmlformats-officedocument.presentationml.slide+xml" PartName="/ppt/slides/slide22.xml"/>
  <Override ContentType="application/vnd.openxmlformats-officedocument.presentationml.slide+xml" PartName="/ppt/slides/slide1.xml"/>
  <Override ContentType="application/vnd.openxmlformats-officedocument.presentationml.slide+xml" PartName="/ppt/slides/slide19.xml"/>
  <Override ContentType="application/vnd.openxmlformats-officedocument.presentationml.slide+xml" PartName="/ppt/slides/slide3.xml"/>
  <Override ContentType="application/vnd.openxmlformats-officedocument.presentationml.slide+xml" PartName="/ppt/slides/slide9.xml"/>
  <Override ContentType="application/vnd.openxmlformats-officedocument.presentationml.slide+xml" PartName="/ppt/slides/slide13.xml"/>
  <Override ContentType="application/vnd.openxmlformats-officedocument.presentationml.slide+xml" PartName="/ppt/slides/slide5.xml"/>
  <Override ContentType="application/vnd.openxmlformats-officedocument.presentationml.slide+xml" PartName="/ppt/slides/slide7.xml"/>
  <Override ContentType="application/vnd.openxmlformats-officedocument.presentationml.slide+xml" PartName="/ppt/slides/slide15.xml"/>
  <Override ContentType="application/vnd.openxmlformats-officedocument.presentationml.slide+xml" PartName="/ppt/slides/slide12.xml"/>
  <Override ContentType="application/vnd.openxmlformats-officedocument.presentationml.slide+xml" PartName="/ppt/slides/slide17.xml"/>
  <Override ContentType="application/vnd.openxmlformats-officedocument.presentationml.slide+xml" PartName="/ppt/slides/slide23.xml"/>
  <Override ContentType="application/vnd.openxmlformats-officedocument.presentationml.slide+xml" PartName="/ppt/slides/slide20.xml"/>
  <Override ContentType="application/vnd.openxmlformats-officedocument.presentationml.slide+xml" PartName="/ppt/slides/slide21.xml"/>
  <Override ContentType="application/vnd.openxmlformats-officedocument.presentationml.slide+xml" PartName="/ppt/slides/slide10.xml"/>
  <Override ContentType="application/vnd.openxmlformats-officedocument.presentationml.slide+xml" PartName="/ppt/slides/slide2.xml"/>
  <Override ContentType="application/vnd.openxmlformats-officedocument.presentationml.slide+xml" PartName="/ppt/slides/slide6.xml"/>
  <Override ContentType="application/vnd.openxmlformats-officedocument.presentationml.slide+xml" PartName="/ppt/slides/slide16.xml"/>
  <Override ContentType="application/vnd.openxmlformats-officedocument.presentationml.slide+xml" PartName="/ppt/slides/slide8.xml"/>
  <Override ContentType="application/vnd.openxmlformats-officedocument.presentationml.slide+xml" PartName="/ppt/slides/slide14.xml"/>
  <Override ContentType="application/vnd.openxmlformats-officedocument.presentationml.notesMaster+xml" PartName="/ppt/notesMasters/notesMaster1.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theme+xml" PartName="/ppt/theme/theme1.xml"/>
  <Override ContentType="application/vnd.openxmlformats-officedocument.theme+xml" PartName="/ppt/theme/theme2.xml"/>
  <Override ContentType="application/vnd.openxmlformats-officedocument.presentationml.viewProps+xml" PartName="/ppt/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autoCompressPictures="0" strictFirstAndLastChars="0" saveSubsetFonts="1">
  <p:sldMasterIdLst>
    <p:sldMasterId id="2147483659" r:id="rId4"/>
  </p:sldMasterIdLst>
  <p:notesMasterIdLst>
    <p:notesMasterId r:id="rId5"/>
  </p:notesMasterIdLst>
  <p:sldIdLst>
    <p:sldId id="256" r:id="rId6"/>
    <p:sldId id="257" r:id="rId7"/>
    <p:sldId id="258" r:id="rId8"/>
    <p:sldId id="259" r:id="rId9"/>
    <p:sldId id="260" r:id="rId10"/>
    <p:sldId id="261" r:id="rId11"/>
    <p:sldId id="262" r:id="rId12"/>
    <p:sldId id="263" r:id="rId13"/>
    <p:sldId id="264" r:id="rId14"/>
    <p:sldId id="265" r:id="rId15"/>
    <p:sldId id="266" r:id="rId16"/>
    <p:sldId id="267" r:id="rId17"/>
    <p:sldId id="268" r:id="rId18"/>
    <p:sldId id="269" r:id="rId19"/>
    <p:sldId id="270" r:id="rId20"/>
    <p:sldId id="271" r:id="rId21"/>
    <p:sldId id="272" r:id="rId22"/>
    <p:sldId id="273" r:id="rId23"/>
    <p:sldId id="274" r:id="rId24"/>
    <p:sldId id="275" r:id="rId25"/>
    <p:sldId id="276" r:id="rId26"/>
    <p:sldId id="277" r:id="rId27"/>
    <p:sldId id="278" r:id="rId28"/>
    <p:sldId id="279" r:id="rId29"/>
  </p:sldIdLst>
  <p:sldSz cy="5143500" cx="9144000"/>
  <p:notesSz cx="6858000" cy="9144000"/>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EFAFB233-063F-42B5-8137-9DF3F51BA10A}">
      <p15:sldGuideLst>
        <p15:guide id="1" orient="horz" pos="162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file>

<file path=ppt/viewProps.xml><?xml version="1.0" encoding="utf-8"?>
<p:view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Comments="0">
  <p:slideViewPr>
    <p:cSldViewPr snapToGrid="0">
      <p:cViewPr varScale="1">
        <p:scale>
          <a:sx n="100" d="100"/>
          <a:sy n="100" d="100"/>
        </p:scale>
        <p:origin x="0" y="0"/>
      </p:cViewPr>
      <p:guideLst>
        <p:guide pos="1620" orient="horz"/>
        <p:guide pos="2880"/>
      </p:guideLst>
    </p:cSldViewPr>
  </p:slideViewPr>
</p:viewPr>
</file>

<file path=ppt/_rels/presentation.xml.rels><?xml version="1.0" encoding="UTF-8" standalone="yes"?><Relationships xmlns="http://schemas.openxmlformats.org/package/2006/relationships"><Relationship Id="rId20" Type="http://schemas.openxmlformats.org/officeDocument/2006/relationships/slide" Target="slides/slide15.xml"/><Relationship Id="rId22" Type="http://schemas.openxmlformats.org/officeDocument/2006/relationships/slide" Target="slides/slide17.xml"/><Relationship Id="rId21" Type="http://schemas.openxmlformats.org/officeDocument/2006/relationships/slide" Target="slides/slide16.xml"/><Relationship Id="rId24" Type="http://schemas.openxmlformats.org/officeDocument/2006/relationships/slide" Target="slides/slide19.xml"/><Relationship Id="rId23" Type="http://schemas.openxmlformats.org/officeDocument/2006/relationships/slide" Target="slides/slide18.xml"/><Relationship Id="rId1" Type="http://schemas.openxmlformats.org/officeDocument/2006/relationships/theme" Target="theme/theme1.xml"/><Relationship Id="rId2" Type="http://schemas.openxmlformats.org/officeDocument/2006/relationships/viewProps" Target="viewProps.xml"/><Relationship Id="rId3" Type="http://schemas.openxmlformats.org/officeDocument/2006/relationships/presProps" Target="presProps.xml"/><Relationship Id="rId4" Type="http://schemas.openxmlformats.org/officeDocument/2006/relationships/slideMaster" Target="slideMasters/slideMaster1.xml"/><Relationship Id="rId9" Type="http://schemas.openxmlformats.org/officeDocument/2006/relationships/slide" Target="slides/slide4.xml"/><Relationship Id="rId26" Type="http://schemas.openxmlformats.org/officeDocument/2006/relationships/slide" Target="slides/slide21.xml"/><Relationship Id="rId25" Type="http://schemas.openxmlformats.org/officeDocument/2006/relationships/slide" Target="slides/slide20.xml"/><Relationship Id="rId28" Type="http://schemas.openxmlformats.org/officeDocument/2006/relationships/slide" Target="slides/slide23.xml"/><Relationship Id="rId27" Type="http://schemas.openxmlformats.org/officeDocument/2006/relationships/slide" Target="slides/slide22.xml"/><Relationship Id="rId5" Type="http://schemas.openxmlformats.org/officeDocument/2006/relationships/notesMaster" Target="notesMasters/notesMaster1.xml"/><Relationship Id="rId6" Type="http://schemas.openxmlformats.org/officeDocument/2006/relationships/slide" Target="slides/slide1.xml"/><Relationship Id="rId29" Type="http://schemas.openxmlformats.org/officeDocument/2006/relationships/slide" Target="slides/slide24.xml"/><Relationship Id="rId7" Type="http://schemas.openxmlformats.org/officeDocument/2006/relationships/slide" Target="slides/slide2.xml"/><Relationship Id="rId8" Type="http://schemas.openxmlformats.org/officeDocument/2006/relationships/slide" Target="slides/slide3.xml"/><Relationship Id="rId11" Type="http://schemas.openxmlformats.org/officeDocument/2006/relationships/slide" Target="slides/slide6.xml"/><Relationship Id="rId10" Type="http://schemas.openxmlformats.org/officeDocument/2006/relationships/slide" Target="slides/slide5.xml"/><Relationship Id="rId13" Type="http://schemas.openxmlformats.org/officeDocument/2006/relationships/slide" Target="slides/slide8.xml"/><Relationship Id="rId12" Type="http://schemas.openxmlformats.org/officeDocument/2006/relationships/slide" Target="slides/slide7.xml"/><Relationship Id="rId15" Type="http://schemas.openxmlformats.org/officeDocument/2006/relationships/slide" Target="slides/slide10.xml"/><Relationship Id="rId14" Type="http://schemas.openxmlformats.org/officeDocument/2006/relationships/slide" Target="slides/slide9.xml"/><Relationship Id="rId17" Type="http://schemas.openxmlformats.org/officeDocument/2006/relationships/slide" Target="slides/slide12.xml"/><Relationship Id="rId16" Type="http://schemas.openxmlformats.org/officeDocument/2006/relationships/slide" Target="slides/slide11.xml"/><Relationship Id="rId19" Type="http://schemas.openxmlformats.org/officeDocument/2006/relationships/slide" Target="slides/slide14.xml"/><Relationship Id="rId18" Type="http://schemas.openxmlformats.org/officeDocument/2006/relationships/slide" Target="slides/slide1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 name="Shape 2"/>
        <p:cNvGrpSpPr/>
        <p:nvPr/>
      </p:nvGrpSpPr>
      <p:grpSpPr>
        <a:xfrm>
          <a:off x="0" y="0"/>
          <a:ext cx="0" cy="0"/>
          <a:chOff x="0" y="0"/>
          <a:chExt cx="0" cy="0"/>
        </a:xfrm>
      </p:grpSpPr>
      <p:sp>
        <p:nvSpPr>
          <p:cNvPr id="3" name="Google Shape;3;n"/>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4" name="Google Shape;4;n"/>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lvl1pPr indent="-298450" lvl="0" marL="457200">
              <a:spcBef>
                <a:spcPts val="0"/>
              </a:spcBef>
              <a:spcAft>
                <a:spcPts val="0"/>
              </a:spcAft>
              <a:buSzPts val="1100"/>
              <a:buChar char="●"/>
              <a:defRPr sz="1100"/>
            </a:lvl1pPr>
            <a:lvl2pPr indent="-298450" lvl="1" marL="914400">
              <a:spcBef>
                <a:spcPts val="0"/>
              </a:spcBef>
              <a:spcAft>
                <a:spcPts val="0"/>
              </a:spcAft>
              <a:buSzPts val="1100"/>
              <a:buChar char="○"/>
              <a:defRPr sz="1100"/>
            </a:lvl2pPr>
            <a:lvl3pPr indent="-298450" lvl="2" marL="1371600">
              <a:spcBef>
                <a:spcPts val="0"/>
              </a:spcBef>
              <a:spcAft>
                <a:spcPts val="0"/>
              </a:spcAft>
              <a:buSzPts val="1100"/>
              <a:buChar char="■"/>
              <a:defRPr sz="1100"/>
            </a:lvl3pPr>
            <a:lvl4pPr indent="-298450" lvl="3" marL="1828800">
              <a:spcBef>
                <a:spcPts val="0"/>
              </a:spcBef>
              <a:spcAft>
                <a:spcPts val="0"/>
              </a:spcAft>
              <a:buSzPts val="1100"/>
              <a:buChar char="●"/>
              <a:defRPr sz="1100"/>
            </a:lvl4pPr>
            <a:lvl5pPr indent="-298450" lvl="4" marL="2286000">
              <a:spcBef>
                <a:spcPts val="0"/>
              </a:spcBef>
              <a:spcAft>
                <a:spcPts val="0"/>
              </a:spcAft>
              <a:buSzPts val="1100"/>
              <a:buChar char="○"/>
              <a:defRPr sz="1100"/>
            </a:lvl5pPr>
            <a:lvl6pPr indent="-298450" lvl="5" marL="2743200">
              <a:spcBef>
                <a:spcPts val="0"/>
              </a:spcBef>
              <a:spcAft>
                <a:spcPts val="0"/>
              </a:spcAft>
              <a:buSzPts val="1100"/>
              <a:buChar char="■"/>
              <a:defRPr sz="1100"/>
            </a:lvl6pPr>
            <a:lvl7pPr indent="-298450" lvl="6" marL="3200400">
              <a:spcBef>
                <a:spcPts val="0"/>
              </a:spcBef>
              <a:spcAft>
                <a:spcPts val="0"/>
              </a:spcAft>
              <a:buSzPts val="1100"/>
              <a:buChar char="●"/>
              <a:defRPr sz="1100"/>
            </a:lvl7pPr>
            <a:lvl8pPr indent="-298450" lvl="7" marL="3657600">
              <a:spcBef>
                <a:spcPts val="0"/>
              </a:spcBef>
              <a:spcAft>
                <a:spcPts val="0"/>
              </a:spcAft>
              <a:buSzPts val="1100"/>
              <a:buChar char="○"/>
              <a:defRPr sz="1100"/>
            </a:lvl8pPr>
            <a:lvl9pPr indent="-298450" lvl="8" marL="4114800">
              <a:spcBef>
                <a:spcPts val="0"/>
              </a:spcBef>
              <a:spcAft>
                <a:spcPts val="0"/>
              </a:spcAft>
              <a:buSzPts val="1100"/>
              <a:buChar char="■"/>
              <a:defRPr sz="1100"/>
            </a:lvl9pPr>
          </a:lstStyle>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hyperlink" Target="http://ohs.cojusd.org/documents/For%20Teachers/teaching%20academic%20language/Academic%20Language%20Functions%20toolkit.pdf" TargetMode="Externa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hyperlink" Target="https://youtu.be/K1tK-WQFedI" TargetMode="Externa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hyperlink" Target="https://californiaeei.org/epc/" TargetMode="External"/></Relationships>
</file>

<file path=ppt/notesSlides/_rels/notesSlide2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hyperlink" Target="https://docs.google.com/document/d/1KGGbm0FDWOFuXaYcYkc_LLJ7VHaMWTK6/edit?usp=sharing&amp;ouid=116953011548630050419&amp;rtpof=true&amp;sd=true" TargetMode="External"/></Relationships>
</file>

<file path=ppt/notesSlides/_rels/notesSlide2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hyperlink" Target="https://docs.google.com/document/d/1p99f0U0RCUbKEl96eQD3Bngm5kwCOoNF/edit?usp=sharing&amp;ouid=116953011548630050419&amp;rtpof=true&amp;sd=true" TargetMode="External"/></Relationships>
</file>

<file path=ppt/notesSlides/_rels/notesSlide2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0" name="Shape 50"/>
        <p:cNvGrpSpPr/>
        <p:nvPr/>
      </p:nvGrpSpPr>
      <p:grpSpPr>
        <a:xfrm>
          <a:off x="0" y="0"/>
          <a:ext cx="0" cy="0"/>
          <a:chOff x="0" y="0"/>
          <a:chExt cx="0" cy="0"/>
        </a:xfrm>
      </p:grpSpPr>
      <p:sp>
        <p:nvSpPr>
          <p:cNvPr id="51" name="Google Shape;51;p: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
        <p:nvSpPr>
          <p:cNvPr id="52" name="Google Shape;52;p: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7" name="Shape 57"/>
        <p:cNvGrpSpPr/>
        <p:nvPr/>
      </p:nvGrpSpPr>
      <p:grpSpPr>
        <a:xfrm>
          <a:off x="0" y="0"/>
          <a:ext cx="0" cy="0"/>
          <a:chOff x="0" y="0"/>
          <a:chExt cx="0" cy="0"/>
        </a:xfrm>
      </p:grpSpPr>
      <p:sp>
        <p:nvSpPr>
          <p:cNvPr id="58" name="Google Shape;58;g12f8f645b12_0_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59" name="Google Shape;59;g12f8f645b12_0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t>11 - 11:30 Intro &amp; Context </a:t>
            </a:r>
            <a:endParaRPr/>
          </a:p>
          <a:p>
            <a:pPr indent="0" lvl="0" marL="0" rtl="0" algn="l">
              <a:spcBef>
                <a:spcPts val="0"/>
              </a:spcBef>
              <a:spcAft>
                <a:spcPts val="0"/>
              </a:spcAft>
              <a:buNone/>
            </a:pPr>
            <a:r>
              <a:rPr lang="en"/>
              <a:t>11:30 - 12:00 Scaffolds &amp; Video (Video is 12 minutes)</a:t>
            </a:r>
            <a:endParaRPr/>
          </a:p>
          <a:p>
            <a:pPr indent="0" lvl="0" marL="0" rtl="0" algn="l">
              <a:spcBef>
                <a:spcPts val="0"/>
              </a:spcBef>
              <a:spcAft>
                <a:spcPts val="0"/>
              </a:spcAft>
              <a:buNone/>
            </a:pPr>
            <a:r>
              <a:rPr lang="en"/>
              <a:t>12:00-12:10 Translanguaging definition &amp; sample unit plans </a:t>
            </a:r>
            <a:endParaRPr/>
          </a:p>
          <a:p>
            <a:pPr indent="0" lvl="0" marL="0" rtl="0" algn="l">
              <a:spcBef>
                <a:spcPts val="0"/>
              </a:spcBef>
              <a:spcAft>
                <a:spcPts val="0"/>
              </a:spcAft>
              <a:buNone/>
            </a:pPr>
            <a:r>
              <a:rPr lang="en"/>
              <a:t>12:10 Questions/insights/closure </a:t>
            </a:r>
            <a:endParaRPr/>
          </a:p>
          <a:p>
            <a:pPr indent="0" lvl="0" marL="0" rtl="0" algn="l">
              <a:spcBef>
                <a:spcPts val="0"/>
              </a:spcBef>
              <a:spcAft>
                <a:spcPts val="0"/>
              </a:spcAft>
              <a:buNone/>
            </a:pPr>
            <a:r>
              <a:t/>
            </a: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3" name="Shape 63"/>
        <p:cNvGrpSpPr/>
        <p:nvPr/>
      </p:nvGrpSpPr>
      <p:grpSpPr>
        <a:xfrm>
          <a:off x="0" y="0"/>
          <a:ext cx="0" cy="0"/>
          <a:chOff x="0" y="0"/>
          <a:chExt cx="0" cy="0"/>
        </a:xfrm>
      </p:grpSpPr>
      <p:sp>
        <p:nvSpPr>
          <p:cNvPr id="64" name="Google Shape;64;g12f8f645b12_0_6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65" name="Google Shape;65;g12f8f645b12_0_6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8" name="Shape 68"/>
        <p:cNvGrpSpPr/>
        <p:nvPr/>
      </p:nvGrpSpPr>
      <p:grpSpPr>
        <a:xfrm>
          <a:off x="0" y="0"/>
          <a:ext cx="0" cy="0"/>
          <a:chOff x="0" y="0"/>
          <a:chExt cx="0" cy="0"/>
        </a:xfrm>
      </p:grpSpPr>
      <p:sp>
        <p:nvSpPr>
          <p:cNvPr id="69" name="Google Shape;69;g12f8f645b12_0_3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70" name="Google Shape;70;g12f8f645b12_0_3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6" name="Shape 76"/>
        <p:cNvGrpSpPr/>
        <p:nvPr/>
      </p:nvGrpSpPr>
      <p:grpSpPr>
        <a:xfrm>
          <a:off x="0" y="0"/>
          <a:ext cx="0" cy="0"/>
          <a:chOff x="0" y="0"/>
          <a:chExt cx="0" cy="0"/>
        </a:xfrm>
      </p:grpSpPr>
      <p:sp>
        <p:nvSpPr>
          <p:cNvPr id="77" name="Google Shape;77;g12f8f645b12_0_4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78" name="Google Shape;78;g12f8f645b12_0_4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2" name="Shape 82"/>
        <p:cNvGrpSpPr/>
        <p:nvPr/>
      </p:nvGrpSpPr>
      <p:grpSpPr>
        <a:xfrm>
          <a:off x="0" y="0"/>
          <a:ext cx="0" cy="0"/>
          <a:chOff x="0" y="0"/>
          <a:chExt cx="0" cy="0"/>
        </a:xfrm>
      </p:grpSpPr>
      <p:sp>
        <p:nvSpPr>
          <p:cNvPr id="83" name="Google Shape;83;g12f8f645b12_0_54: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84" name="Google Shape;84;g12f8f645b12_0_54: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0" name="Shape 90"/>
        <p:cNvGrpSpPr/>
        <p:nvPr/>
      </p:nvGrpSpPr>
      <p:grpSpPr>
        <a:xfrm>
          <a:off x="0" y="0"/>
          <a:ext cx="0" cy="0"/>
          <a:chOff x="0" y="0"/>
          <a:chExt cx="0" cy="0"/>
        </a:xfrm>
      </p:grpSpPr>
      <p:sp>
        <p:nvSpPr>
          <p:cNvPr id="91" name="Google Shape;91;g12f8f645b12_0_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92" name="Google Shape;92;g12f8f645b12_0_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6" name="Shape 96"/>
        <p:cNvGrpSpPr/>
        <p:nvPr/>
      </p:nvGrpSpPr>
      <p:grpSpPr>
        <a:xfrm>
          <a:off x="0" y="0"/>
          <a:ext cx="0" cy="0"/>
          <a:chOff x="0" y="0"/>
          <a:chExt cx="0" cy="0"/>
        </a:xfrm>
      </p:grpSpPr>
      <p:sp>
        <p:nvSpPr>
          <p:cNvPr id="97" name="Google Shape;97;g12f8f645b12_0_69: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98" name="Google Shape;98;g12f8f645b12_0_6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1" name="Shape 101"/>
        <p:cNvGrpSpPr/>
        <p:nvPr/>
      </p:nvGrpSpPr>
      <p:grpSpPr>
        <a:xfrm>
          <a:off x="0" y="0"/>
          <a:ext cx="0" cy="0"/>
          <a:chOff x="0" y="0"/>
          <a:chExt cx="0" cy="0"/>
        </a:xfrm>
      </p:grpSpPr>
      <p:sp>
        <p:nvSpPr>
          <p:cNvPr id="102" name="Google Shape;102;g12f8f645b12_0_7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03" name="Google Shape;103;g12f8f645b12_0_7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6" name="Shape 106"/>
        <p:cNvGrpSpPr/>
        <p:nvPr/>
      </p:nvGrpSpPr>
      <p:grpSpPr>
        <a:xfrm>
          <a:off x="0" y="0"/>
          <a:ext cx="0" cy="0"/>
          <a:chOff x="0" y="0"/>
          <a:chExt cx="0" cy="0"/>
        </a:xfrm>
      </p:grpSpPr>
      <p:sp>
        <p:nvSpPr>
          <p:cNvPr id="107" name="Google Shape;107;g12f8f645b12_0_77: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08" name="Google Shape;108;g12f8f645b12_0_7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11" name="Shape 111"/>
        <p:cNvGrpSpPr/>
        <p:nvPr/>
      </p:nvGrpSpPr>
      <p:grpSpPr>
        <a:xfrm>
          <a:off x="0" y="0"/>
          <a:ext cx="0" cy="0"/>
          <a:chOff x="0" y="0"/>
          <a:chExt cx="0" cy="0"/>
        </a:xfrm>
      </p:grpSpPr>
      <p:sp>
        <p:nvSpPr>
          <p:cNvPr id="112" name="Google Shape;112;g12f8f645b12_0_8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13" name="Google Shape;113;g12f8f645b12_0_8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16" name="Shape 116"/>
        <p:cNvGrpSpPr/>
        <p:nvPr/>
      </p:nvGrpSpPr>
      <p:grpSpPr>
        <a:xfrm>
          <a:off x="0" y="0"/>
          <a:ext cx="0" cy="0"/>
          <a:chOff x="0" y="0"/>
          <a:chExt cx="0" cy="0"/>
        </a:xfrm>
      </p:grpSpPr>
      <p:sp>
        <p:nvSpPr>
          <p:cNvPr id="117" name="Google Shape;117;g12f8f645b12_0_1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18" name="Google Shape;118;g12f8f645b12_0_1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22" name="Shape 122"/>
        <p:cNvGrpSpPr/>
        <p:nvPr/>
      </p:nvGrpSpPr>
      <p:grpSpPr>
        <a:xfrm>
          <a:off x="0" y="0"/>
          <a:ext cx="0" cy="0"/>
          <a:chOff x="0" y="0"/>
          <a:chExt cx="0" cy="0"/>
        </a:xfrm>
      </p:grpSpPr>
      <p:sp>
        <p:nvSpPr>
          <p:cNvPr id="123" name="Google Shape;123;g12f8f645b12_0_27: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24" name="Google Shape;124;g12f8f645b12_0_2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27" name="Shape 127"/>
        <p:cNvGrpSpPr/>
        <p:nvPr/>
      </p:nvGrpSpPr>
      <p:grpSpPr>
        <a:xfrm>
          <a:off x="0" y="0"/>
          <a:ext cx="0" cy="0"/>
          <a:chOff x="0" y="0"/>
          <a:chExt cx="0" cy="0"/>
        </a:xfrm>
      </p:grpSpPr>
      <p:sp>
        <p:nvSpPr>
          <p:cNvPr id="128" name="Google Shape;128;g12f8f645b12_0_1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29" name="Google Shape;129;g12f8f645b12_0_1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32" name="Shape 132"/>
        <p:cNvGrpSpPr/>
        <p:nvPr/>
      </p:nvGrpSpPr>
      <p:grpSpPr>
        <a:xfrm>
          <a:off x="0" y="0"/>
          <a:ext cx="0" cy="0"/>
          <a:chOff x="0" y="0"/>
          <a:chExt cx="0" cy="0"/>
        </a:xfrm>
      </p:grpSpPr>
      <p:sp>
        <p:nvSpPr>
          <p:cNvPr id="133" name="Google Shape;133;g12f8f645b12_0_2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34" name="Google Shape;134;g12f8f645b12_0_2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t>Language Functions Handout (Sweetwater Union HS District)</a:t>
            </a:r>
            <a:endParaRPr/>
          </a:p>
          <a:p>
            <a:pPr indent="0" lvl="0" marL="0" rtl="0" algn="l">
              <a:spcBef>
                <a:spcPts val="0"/>
              </a:spcBef>
              <a:spcAft>
                <a:spcPts val="0"/>
              </a:spcAft>
              <a:buNone/>
            </a:pPr>
            <a:r>
              <a:rPr lang="en" u="sng">
                <a:solidFill>
                  <a:schemeClr val="hlink"/>
                </a:solidFill>
                <a:hlinkClick r:id="rId2"/>
              </a:rPr>
              <a:t>http://ohs.cojusd.org/documents/For%20Teachers/teaching%20academic%20language/Academic%20Language%20Functions%20toolkit.pdf</a:t>
            </a:r>
            <a:r>
              <a:rPr lang="en"/>
              <a:t> </a:t>
            </a:r>
            <a:endParaRPr/>
          </a:p>
          <a:p>
            <a:pPr indent="0" lvl="0" marL="0" rtl="0" algn="l">
              <a:spcBef>
                <a:spcPts val="0"/>
              </a:spcBef>
              <a:spcAft>
                <a:spcPts val="0"/>
              </a:spcAft>
              <a:buNone/>
            </a:pPr>
            <a:r>
              <a:t/>
            </a:r>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37" name="Shape 137"/>
        <p:cNvGrpSpPr/>
        <p:nvPr/>
      </p:nvGrpSpPr>
      <p:grpSpPr>
        <a:xfrm>
          <a:off x="0" y="0"/>
          <a:ext cx="0" cy="0"/>
          <a:chOff x="0" y="0"/>
          <a:chExt cx="0" cy="0"/>
        </a:xfrm>
      </p:grpSpPr>
      <p:sp>
        <p:nvSpPr>
          <p:cNvPr id="138" name="Google Shape;138;g12f8f645b12_0_3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39" name="Google Shape;139;g12f8f645b12_0_3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42" name="Shape 142"/>
        <p:cNvGrpSpPr/>
        <p:nvPr/>
      </p:nvGrpSpPr>
      <p:grpSpPr>
        <a:xfrm>
          <a:off x="0" y="0"/>
          <a:ext cx="0" cy="0"/>
          <a:chOff x="0" y="0"/>
          <a:chExt cx="0" cy="0"/>
        </a:xfrm>
      </p:grpSpPr>
      <p:sp>
        <p:nvSpPr>
          <p:cNvPr id="143" name="Google Shape;143;g12f8f645b12_0_8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44" name="Google Shape;144;g12f8f645b12_0_8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47" name="Shape 147"/>
        <p:cNvGrpSpPr/>
        <p:nvPr/>
      </p:nvGrpSpPr>
      <p:grpSpPr>
        <a:xfrm>
          <a:off x="0" y="0"/>
          <a:ext cx="0" cy="0"/>
          <a:chOff x="0" y="0"/>
          <a:chExt cx="0" cy="0"/>
        </a:xfrm>
      </p:grpSpPr>
      <p:sp>
        <p:nvSpPr>
          <p:cNvPr id="148" name="Google Shape;148;g12f8f645b12_0_89: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49" name="Google Shape;149;g12f8f645b12_0_8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t>12 minutes </a:t>
            </a:r>
            <a:endParaRPr/>
          </a:p>
          <a:p>
            <a:pPr indent="0" lvl="0" marL="0" rtl="0" algn="l">
              <a:spcBef>
                <a:spcPts val="0"/>
              </a:spcBef>
              <a:spcAft>
                <a:spcPts val="0"/>
              </a:spcAft>
              <a:buNone/>
            </a:pPr>
            <a:r>
              <a:rPr lang="en" u="sng">
                <a:solidFill>
                  <a:schemeClr val="hlink"/>
                </a:solidFill>
                <a:hlinkClick r:id="rId2"/>
              </a:rPr>
              <a:t>https://youtu.be/K1tK-WQFedI</a:t>
            </a:r>
            <a:r>
              <a:rPr lang="en"/>
              <a:t> </a:t>
            </a:r>
            <a:endParaRPr/>
          </a:p>
          <a:p>
            <a:pPr indent="0" lvl="0" marL="0" rtl="0" algn="l">
              <a:spcBef>
                <a:spcPts val="0"/>
              </a:spcBef>
              <a:spcAft>
                <a:spcPts val="0"/>
              </a:spcAft>
              <a:buNone/>
            </a:pPr>
            <a:r>
              <a:t/>
            </a:r>
            <a:endParaRPr/>
          </a:p>
          <a:p>
            <a:pPr indent="0" lvl="0" marL="0" rtl="0" algn="l">
              <a:lnSpc>
                <a:spcPct val="115000"/>
              </a:lnSpc>
              <a:spcBef>
                <a:spcPts val="0"/>
              </a:spcBef>
              <a:spcAft>
                <a:spcPts val="1200"/>
              </a:spcAft>
              <a:buClr>
                <a:schemeClr val="dk1"/>
              </a:buClr>
              <a:buSzPts val="1100"/>
              <a:buFont typeface="Arial"/>
              <a:buNone/>
            </a:pPr>
            <a:r>
              <a:rPr lang="en" sz="1400">
                <a:solidFill>
                  <a:srgbClr val="595959"/>
                </a:solidFill>
              </a:rPr>
              <a:t>SEAL (Sobrato Early Language Model)</a:t>
            </a:r>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5" name="Shape 155"/>
        <p:cNvGrpSpPr/>
        <p:nvPr/>
      </p:nvGrpSpPr>
      <p:grpSpPr>
        <a:xfrm>
          <a:off x="0" y="0"/>
          <a:ext cx="0" cy="0"/>
          <a:chOff x="0" y="0"/>
          <a:chExt cx="0" cy="0"/>
        </a:xfrm>
      </p:grpSpPr>
      <p:sp>
        <p:nvSpPr>
          <p:cNvPr id="156" name="Google Shape;156;g12f8f645b12_0_107: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57" name="Google Shape;157;g12f8f645b12_0_10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63" name="Shape 163"/>
        <p:cNvGrpSpPr/>
        <p:nvPr/>
      </p:nvGrpSpPr>
      <p:grpSpPr>
        <a:xfrm>
          <a:off x="0" y="0"/>
          <a:ext cx="0" cy="0"/>
          <a:chOff x="0" y="0"/>
          <a:chExt cx="0" cy="0"/>
        </a:xfrm>
      </p:grpSpPr>
      <p:sp>
        <p:nvSpPr>
          <p:cNvPr id="164" name="Google Shape;164;g12f8f645b12_0_99: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65" name="Google Shape;165;g12f8f645b12_0_9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u="sng">
                <a:solidFill>
                  <a:schemeClr val="hlink"/>
                </a:solidFill>
                <a:hlinkClick r:id="rId2"/>
              </a:rPr>
              <a:t>https://californiaeei.org/epc/</a:t>
            </a:r>
            <a:r>
              <a:rPr lang="en"/>
              <a:t> </a:t>
            </a:r>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70" name="Shape 170"/>
        <p:cNvGrpSpPr/>
        <p:nvPr/>
      </p:nvGrpSpPr>
      <p:grpSpPr>
        <a:xfrm>
          <a:off x="0" y="0"/>
          <a:ext cx="0" cy="0"/>
          <a:chOff x="0" y="0"/>
          <a:chExt cx="0" cy="0"/>
        </a:xfrm>
      </p:grpSpPr>
      <p:sp>
        <p:nvSpPr>
          <p:cNvPr id="171" name="Google Shape;171;g12f8f645b12_0_11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72" name="Google Shape;172;g12f8f645b12_0_11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u="sng">
                <a:solidFill>
                  <a:schemeClr val="hlink"/>
                </a:solidFill>
                <a:hlinkClick r:id="rId2"/>
              </a:rPr>
              <a:t>https://docs.google.com/document/d/1KGGbm0FDWOFuXaYcYkc_LLJ7VHaMWTK6/edit?usp=sharing&amp;ouid=116953011548630050419&amp;rtpof=true&amp;sd=true</a:t>
            </a:r>
            <a:r>
              <a:rPr lang="en"/>
              <a:t> </a:t>
            </a:r>
            <a:endParaRPr/>
          </a:p>
          <a:p>
            <a:pPr indent="0" lvl="0" marL="0" rtl="0" algn="l">
              <a:spcBef>
                <a:spcPts val="0"/>
              </a:spcBef>
              <a:spcAft>
                <a:spcPts val="0"/>
              </a:spcAft>
              <a:buNone/>
            </a:pPr>
            <a:r>
              <a:t/>
            </a:r>
            <a:endParaRPr/>
          </a:p>
          <a:p>
            <a:pPr indent="0" lvl="0" marL="0" rtl="0" algn="l">
              <a:spcBef>
                <a:spcPts val="0"/>
              </a:spcBef>
              <a:spcAft>
                <a:spcPts val="0"/>
              </a:spcAft>
              <a:buNone/>
            </a:pPr>
            <a:r>
              <a:rPr lang="en"/>
              <a:t>Enlarge to show language objectives </a:t>
            </a:r>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81" name="Shape 181"/>
        <p:cNvGrpSpPr/>
        <p:nvPr/>
      </p:nvGrpSpPr>
      <p:grpSpPr>
        <a:xfrm>
          <a:off x="0" y="0"/>
          <a:ext cx="0" cy="0"/>
          <a:chOff x="0" y="0"/>
          <a:chExt cx="0" cy="0"/>
        </a:xfrm>
      </p:grpSpPr>
      <p:sp>
        <p:nvSpPr>
          <p:cNvPr id="182" name="Google Shape;182;g12f8f645b12_0_127: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83" name="Google Shape;183;g12f8f645b12_0_12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u="sng">
                <a:solidFill>
                  <a:schemeClr val="hlink"/>
                </a:solidFill>
                <a:hlinkClick r:id="rId2"/>
              </a:rPr>
              <a:t>https://docs.google.com/document/d/1p99f0U0RCUbKEl96eQD3Bngm5kwCOoNF/edit?usp=sharing&amp;ouid=116953011548630050419&amp;rtpof=true&amp;sd=true</a:t>
            </a:r>
            <a:r>
              <a:rPr lang="en"/>
              <a:t> </a:t>
            </a:r>
            <a:endParaRPr/>
          </a:p>
          <a:p>
            <a:pPr indent="0" lvl="0" marL="0" rtl="0" algn="l">
              <a:spcBef>
                <a:spcPts val="0"/>
              </a:spcBef>
              <a:spcAft>
                <a:spcPts val="0"/>
              </a:spcAft>
              <a:buNone/>
            </a:pPr>
            <a:r>
              <a:t/>
            </a:r>
            <a:endParaRPr/>
          </a:p>
          <a:p>
            <a:pPr indent="0" lvl="0" marL="0" rtl="0" algn="l">
              <a:spcBef>
                <a:spcPts val="0"/>
              </a:spcBef>
              <a:spcAft>
                <a:spcPts val="0"/>
              </a:spcAft>
              <a:buNone/>
            </a:pPr>
            <a:r>
              <a:rPr lang="en"/>
              <a:t>Enlarge to show language objectives </a:t>
            </a:r>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92" name="Shape 192"/>
        <p:cNvGrpSpPr/>
        <p:nvPr/>
      </p:nvGrpSpPr>
      <p:grpSpPr>
        <a:xfrm>
          <a:off x="0" y="0"/>
          <a:ext cx="0" cy="0"/>
          <a:chOff x="0" y="0"/>
          <a:chExt cx="0" cy="0"/>
        </a:xfrm>
      </p:grpSpPr>
      <p:sp>
        <p:nvSpPr>
          <p:cNvPr id="193" name="Google Shape;193;g12f8f645b12_0_13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94" name="Google Shape;194;g12f8f645b12_0_13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97" name="Shape 197"/>
        <p:cNvGrpSpPr/>
        <p:nvPr/>
      </p:nvGrpSpPr>
      <p:grpSpPr>
        <a:xfrm>
          <a:off x="0" y="0"/>
          <a:ext cx="0" cy="0"/>
          <a:chOff x="0" y="0"/>
          <a:chExt cx="0" cy="0"/>
        </a:xfrm>
      </p:grpSpPr>
      <p:sp>
        <p:nvSpPr>
          <p:cNvPr id="198" name="Google Shape;198;g12f8f645b12_0_14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99" name="Google Shape;199;g12f8f645b12_0_14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type="title">
  <p:cSld name="TITLE">
    <p:spTree>
      <p:nvGrpSpPr>
        <p:cNvPr id="9" name="Shape 9"/>
        <p:cNvGrpSpPr/>
        <p:nvPr/>
      </p:nvGrpSpPr>
      <p:grpSpPr>
        <a:xfrm>
          <a:off x="0" y="0"/>
          <a:ext cx="0" cy="0"/>
          <a:chOff x="0" y="0"/>
          <a:chExt cx="0" cy="0"/>
        </a:xfrm>
      </p:grpSpPr>
      <p:sp>
        <p:nvSpPr>
          <p:cNvPr id="10" name="Google Shape;10;p2"/>
          <p:cNvSpPr txBox="1"/>
          <p:nvPr>
            <p:ph type="ctrTitle"/>
          </p:nvPr>
        </p:nvSpPr>
        <p:spPr>
          <a:xfrm>
            <a:off x="311708" y="744575"/>
            <a:ext cx="8520600" cy="2052600"/>
          </a:xfrm>
          <a:prstGeom prst="rect">
            <a:avLst/>
          </a:prstGeom>
        </p:spPr>
        <p:txBody>
          <a:bodyPr anchorCtr="0" anchor="b" bIns="91425" lIns="91425" spcFirstLastPara="1" rIns="91425" wrap="square" tIns="91425">
            <a:normAutofit/>
          </a:bodyPr>
          <a:lstStyle>
            <a:lvl1pPr lvl="0" algn="ctr">
              <a:spcBef>
                <a:spcPts val="0"/>
              </a:spcBef>
              <a:spcAft>
                <a:spcPts val="0"/>
              </a:spcAft>
              <a:buSzPts val="5200"/>
              <a:buNone/>
              <a:defRPr sz="5200"/>
            </a:lvl1pPr>
            <a:lvl2pPr lvl="1" algn="ctr">
              <a:spcBef>
                <a:spcPts val="0"/>
              </a:spcBef>
              <a:spcAft>
                <a:spcPts val="0"/>
              </a:spcAft>
              <a:buSzPts val="5200"/>
              <a:buNone/>
              <a:defRPr sz="5200"/>
            </a:lvl2pPr>
            <a:lvl3pPr lvl="2" algn="ctr">
              <a:spcBef>
                <a:spcPts val="0"/>
              </a:spcBef>
              <a:spcAft>
                <a:spcPts val="0"/>
              </a:spcAft>
              <a:buSzPts val="5200"/>
              <a:buNone/>
              <a:defRPr sz="5200"/>
            </a:lvl3pPr>
            <a:lvl4pPr lvl="3" algn="ctr">
              <a:spcBef>
                <a:spcPts val="0"/>
              </a:spcBef>
              <a:spcAft>
                <a:spcPts val="0"/>
              </a:spcAft>
              <a:buSzPts val="5200"/>
              <a:buNone/>
              <a:defRPr sz="5200"/>
            </a:lvl4pPr>
            <a:lvl5pPr lvl="4" algn="ctr">
              <a:spcBef>
                <a:spcPts val="0"/>
              </a:spcBef>
              <a:spcAft>
                <a:spcPts val="0"/>
              </a:spcAft>
              <a:buSzPts val="5200"/>
              <a:buNone/>
              <a:defRPr sz="5200"/>
            </a:lvl5pPr>
            <a:lvl6pPr lvl="5" algn="ctr">
              <a:spcBef>
                <a:spcPts val="0"/>
              </a:spcBef>
              <a:spcAft>
                <a:spcPts val="0"/>
              </a:spcAft>
              <a:buSzPts val="5200"/>
              <a:buNone/>
              <a:defRPr sz="5200"/>
            </a:lvl6pPr>
            <a:lvl7pPr lvl="6" algn="ctr">
              <a:spcBef>
                <a:spcPts val="0"/>
              </a:spcBef>
              <a:spcAft>
                <a:spcPts val="0"/>
              </a:spcAft>
              <a:buSzPts val="5200"/>
              <a:buNone/>
              <a:defRPr sz="5200"/>
            </a:lvl7pPr>
            <a:lvl8pPr lvl="7" algn="ctr">
              <a:spcBef>
                <a:spcPts val="0"/>
              </a:spcBef>
              <a:spcAft>
                <a:spcPts val="0"/>
              </a:spcAft>
              <a:buSzPts val="5200"/>
              <a:buNone/>
              <a:defRPr sz="5200"/>
            </a:lvl8pPr>
            <a:lvl9pPr lvl="8" algn="ctr">
              <a:spcBef>
                <a:spcPts val="0"/>
              </a:spcBef>
              <a:spcAft>
                <a:spcPts val="0"/>
              </a:spcAft>
              <a:buSzPts val="5200"/>
              <a:buNone/>
              <a:defRPr sz="5200"/>
            </a:lvl9pPr>
          </a:lstStyle>
          <a:p/>
        </p:txBody>
      </p:sp>
      <p:sp>
        <p:nvSpPr>
          <p:cNvPr id="11" name="Google Shape;11;p2"/>
          <p:cNvSpPr txBox="1"/>
          <p:nvPr>
            <p:ph idx="1" type="subTitle"/>
          </p:nvPr>
        </p:nvSpPr>
        <p:spPr>
          <a:xfrm>
            <a:off x="311700" y="2834125"/>
            <a:ext cx="8520600" cy="792600"/>
          </a:xfrm>
          <a:prstGeom prst="rect">
            <a:avLst/>
          </a:prstGeom>
        </p:spPr>
        <p:txBody>
          <a:bodyPr anchorCtr="0" anchor="t" bIns="91425" lIns="91425" spcFirstLastPara="1" rIns="91425" wrap="square" tIns="91425">
            <a:normAutofit/>
          </a:bodyPr>
          <a:lstStyle>
            <a:lvl1pPr lvl="0" algn="ctr">
              <a:lnSpc>
                <a:spcPct val="100000"/>
              </a:lnSpc>
              <a:spcBef>
                <a:spcPts val="0"/>
              </a:spcBef>
              <a:spcAft>
                <a:spcPts val="0"/>
              </a:spcAft>
              <a:buSzPts val="2800"/>
              <a:buNone/>
              <a:defRPr sz="2800"/>
            </a:lvl1pPr>
            <a:lvl2pPr lvl="1" algn="ctr">
              <a:lnSpc>
                <a:spcPct val="100000"/>
              </a:lnSpc>
              <a:spcBef>
                <a:spcPts val="0"/>
              </a:spcBef>
              <a:spcAft>
                <a:spcPts val="0"/>
              </a:spcAft>
              <a:buSzPts val="2800"/>
              <a:buNone/>
              <a:defRPr sz="2800"/>
            </a:lvl2pPr>
            <a:lvl3pPr lvl="2" algn="ctr">
              <a:lnSpc>
                <a:spcPct val="100000"/>
              </a:lnSpc>
              <a:spcBef>
                <a:spcPts val="0"/>
              </a:spcBef>
              <a:spcAft>
                <a:spcPts val="0"/>
              </a:spcAft>
              <a:buSzPts val="2800"/>
              <a:buNone/>
              <a:defRPr sz="2800"/>
            </a:lvl3pPr>
            <a:lvl4pPr lvl="3" algn="ctr">
              <a:lnSpc>
                <a:spcPct val="100000"/>
              </a:lnSpc>
              <a:spcBef>
                <a:spcPts val="0"/>
              </a:spcBef>
              <a:spcAft>
                <a:spcPts val="0"/>
              </a:spcAft>
              <a:buSzPts val="2800"/>
              <a:buNone/>
              <a:defRPr sz="2800"/>
            </a:lvl4pPr>
            <a:lvl5pPr lvl="4" algn="ctr">
              <a:lnSpc>
                <a:spcPct val="100000"/>
              </a:lnSpc>
              <a:spcBef>
                <a:spcPts val="0"/>
              </a:spcBef>
              <a:spcAft>
                <a:spcPts val="0"/>
              </a:spcAft>
              <a:buSzPts val="2800"/>
              <a:buNone/>
              <a:defRPr sz="2800"/>
            </a:lvl5pPr>
            <a:lvl6pPr lvl="5" algn="ctr">
              <a:lnSpc>
                <a:spcPct val="100000"/>
              </a:lnSpc>
              <a:spcBef>
                <a:spcPts val="0"/>
              </a:spcBef>
              <a:spcAft>
                <a:spcPts val="0"/>
              </a:spcAft>
              <a:buSzPts val="2800"/>
              <a:buNone/>
              <a:defRPr sz="2800"/>
            </a:lvl6pPr>
            <a:lvl7pPr lvl="6" algn="ctr">
              <a:lnSpc>
                <a:spcPct val="100000"/>
              </a:lnSpc>
              <a:spcBef>
                <a:spcPts val="0"/>
              </a:spcBef>
              <a:spcAft>
                <a:spcPts val="0"/>
              </a:spcAft>
              <a:buSzPts val="2800"/>
              <a:buNone/>
              <a:defRPr sz="2800"/>
            </a:lvl7pPr>
            <a:lvl8pPr lvl="7" algn="ctr">
              <a:lnSpc>
                <a:spcPct val="100000"/>
              </a:lnSpc>
              <a:spcBef>
                <a:spcPts val="0"/>
              </a:spcBef>
              <a:spcAft>
                <a:spcPts val="0"/>
              </a:spcAft>
              <a:buSzPts val="2800"/>
              <a:buNone/>
              <a:defRPr sz="2800"/>
            </a:lvl8pPr>
            <a:lvl9pPr lvl="8" algn="ctr">
              <a:lnSpc>
                <a:spcPct val="100000"/>
              </a:lnSpc>
              <a:spcBef>
                <a:spcPts val="0"/>
              </a:spcBef>
              <a:spcAft>
                <a:spcPts val="0"/>
              </a:spcAft>
              <a:buSzPts val="2800"/>
              <a:buNone/>
              <a:defRPr sz="2800"/>
            </a:lvl9pPr>
          </a:lstStyle>
          <a:p/>
        </p:txBody>
      </p:sp>
      <p:sp>
        <p:nvSpPr>
          <p:cNvPr id="12" name="Google Shape;12;p2"/>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header" type="secHead">
  <p:cSld name="SECTION_HEADER">
    <p:spTree>
      <p:nvGrpSpPr>
        <p:cNvPr id="13" name="Shape 13"/>
        <p:cNvGrpSpPr/>
        <p:nvPr/>
      </p:nvGrpSpPr>
      <p:grpSpPr>
        <a:xfrm>
          <a:off x="0" y="0"/>
          <a:ext cx="0" cy="0"/>
          <a:chOff x="0" y="0"/>
          <a:chExt cx="0" cy="0"/>
        </a:xfrm>
      </p:grpSpPr>
      <p:sp>
        <p:nvSpPr>
          <p:cNvPr id="14" name="Google Shape;14;p3"/>
          <p:cNvSpPr txBox="1"/>
          <p:nvPr>
            <p:ph type="title"/>
          </p:nvPr>
        </p:nvSpPr>
        <p:spPr>
          <a:xfrm>
            <a:off x="311700" y="2150850"/>
            <a:ext cx="8520600" cy="841800"/>
          </a:xfrm>
          <a:prstGeom prst="rect">
            <a:avLst/>
          </a:prstGeom>
        </p:spPr>
        <p:txBody>
          <a:bodyPr anchorCtr="0" anchor="ctr" bIns="91425" lIns="91425" spcFirstLastPara="1" rIns="91425" wrap="square" tIns="91425">
            <a:normAutofit/>
          </a:bodyPr>
          <a:lstStyle>
            <a:lvl1pPr lvl="0" algn="ctr">
              <a:spcBef>
                <a:spcPts val="0"/>
              </a:spcBef>
              <a:spcAft>
                <a:spcPts val="0"/>
              </a:spcAft>
              <a:buSzPts val="3600"/>
              <a:buNone/>
              <a:defRPr sz="36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p:txBody>
      </p:sp>
      <p:sp>
        <p:nvSpPr>
          <p:cNvPr id="15" name="Google Shape;15;p3"/>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body" type="tx">
  <p:cSld name="TITLE_AND_BODY">
    <p:spTree>
      <p:nvGrpSpPr>
        <p:cNvPr id="16" name="Shape 16"/>
        <p:cNvGrpSpPr/>
        <p:nvPr/>
      </p:nvGrpSpPr>
      <p:grpSpPr>
        <a:xfrm>
          <a:off x="0" y="0"/>
          <a:ext cx="0" cy="0"/>
          <a:chOff x="0" y="0"/>
          <a:chExt cx="0" cy="0"/>
        </a:xfrm>
      </p:grpSpPr>
      <p:sp>
        <p:nvSpPr>
          <p:cNvPr id="17" name="Google Shape;17;p4"/>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8" name="Google Shape;18;p4"/>
          <p:cNvSpPr txBox="1"/>
          <p:nvPr>
            <p:ph idx="1" type="body"/>
          </p:nvPr>
        </p:nvSpPr>
        <p:spPr>
          <a:xfrm>
            <a:off x="311700" y="1152475"/>
            <a:ext cx="8520600" cy="3416400"/>
          </a:xfrm>
          <a:prstGeom prst="rect">
            <a:avLst/>
          </a:prstGeom>
        </p:spPr>
        <p:txBody>
          <a:bodyPr anchorCtr="0" anchor="t" bIns="91425" lIns="91425" spcFirstLastPara="1" rIns="91425" wrap="square" tIns="91425">
            <a:normAutofit/>
          </a:bodyPr>
          <a:lstStyle>
            <a:lvl1pPr indent="-342900" lvl="0" marL="457200">
              <a:spcBef>
                <a:spcPts val="0"/>
              </a:spcBef>
              <a:spcAft>
                <a:spcPts val="0"/>
              </a:spcAft>
              <a:buSzPts val="1800"/>
              <a:buChar char="●"/>
              <a:defRPr/>
            </a:lvl1pPr>
            <a:lvl2pPr indent="-317500" lvl="1" marL="914400">
              <a:spcBef>
                <a:spcPts val="0"/>
              </a:spcBef>
              <a:spcAft>
                <a:spcPts val="0"/>
              </a:spcAft>
              <a:buSzPts val="1400"/>
              <a:buChar char="○"/>
              <a:defRPr/>
            </a:lvl2pPr>
            <a:lvl3pPr indent="-317500" lvl="2" marL="1371600">
              <a:spcBef>
                <a:spcPts val="0"/>
              </a:spcBef>
              <a:spcAft>
                <a:spcPts val="0"/>
              </a:spcAft>
              <a:buSzPts val="1400"/>
              <a:buChar char="■"/>
              <a:defRPr/>
            </a:lvl3pPr>
            <a:lvl4pPr indent="-317500" lvl="3" marL="1828800">
              <a:spcBef>
                <a:spcPts val="0"/>
              </a:spcBef>
              <a:spcAft>
                <a:spcPts val="0"/>
              </a:spcAft>
              <a:buSzPts val="1400"/>
              <a:buChar char="●"/>
              <a:defRPr/>
            </a:lvl4pPr>
            <a:lvl5pPr indent="-317500" lvl="4" marL="2286000">
              <a:spcBef>
                <a:spcPts val="0"/>
              </a:spcBef>
              <a:spcAft>
                <a:spcPts val="0"/>
              </a:spcAft>
              <a:buSzPts val="1400"/>
              <a:buChar char="○"/>
              <a:defRPr/>
            </a:lvl5pPr>
            <a:lvl6pPr indent="-317500" lvl="5" marL="2743200">
              <a:spcBef>
                <a:spcPts val="0"/>
              </a:spcBef>
              <a:spcAft>
                <a:spcPts val="0"/>
              </a:spcAft>
              <a:buSzPts val="1400"/>
              <a:buChar char="■"/>
              <a:defRPr/>
            </a:lvl6pPr>
            <a:lvl7pPr indent="-317500" lvl="6" marL="3200400">
              <a:spcBef>
                <a:spcPts val="0"/>
              </a:spcBef>
              <a:spcAft>
                <a:spcPts val="0"/>
              </a:spcAft>
              <a:buSzPts val="1400"/>
              <a:buChar char="●"/>
              <a:defRPr/>
            </a:lvl7pPr>
            <a:lvl8pPr indent="-317500" lvl="7" marL="3657600">
              <a:spcBef>
                <a:spcPts val="0"/>
              </a:spcBef>
              <a:spcAft>
                <a:spcPts val="0"/>
              </a:spcAft>
              <a:buSzPts val="1400"/>
              <a:buChar char="○"/>
              <a:defRPr/>
            </a:lvl8pPr>
            <a:lvl9pPr indent="-317500" lvl="8" marL="4114800">
              <a:spcBef>
                <a:spcPts val="0"/>
              </a:spcBef>
              <a:spcAft>
                <a:spcPts val="0"/>
              </a:spcAft>
              <a:buSzPts val="1400"/>
              <a:buChar char="■"/>
              <a:defRPr/>
            </a:lvl9pPr>
          </a:lstStyle>
          <a:p/>
        </p:txBody>
      </p:sp>
      <p:sp>
        <p:nvSpPr>
          <p:cNvPr id="19" name="Google Shape;19;p4"/>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two columns" type="twoColTx">
  <p:cSld name="TITLE_AND_TWO_COLUMNS">
    <p:spTree>
      <p:nvGrpSpPr>
        <p:cNvPr id="20" name="Shape 20"/>
        <p:cNvGrpSpPr/>
        <p:nvPr/>
      </p:nvGrpSpPr>
      <p:grpSpPr>
        <a:xfrm>
          <a:off x="0" y="0"/>
          <a:ext cx="0" cy="0"/>
          <a:chOff x="0" y="0"/>
          <a:chExt cx="0" cy="0"/>
        </a:xfrm>
      </p:grpSpPr>
      <p:sp>
        <p:nvSpPr>
          <p:cNvPr id="21" name="Google Shape;21;p5"/>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2" name="Google Shape;22;p5"/>
          <p:cNvSpPr txBox="1"/>
          <p:nvPr>
            <p:ph idx="1" type="body"/>
          </p:nvPr>
        </p:nvSpPr>
        <p:spPr>
          <a:xfrm>
            <a:off x="311700" y="1152475"/>
            <a:ext cx="3999900" cy="34164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23" name="Google Shape;23;p5"/>
          <p:cNvSpPr txBox="1"/>
          <p:nvPr>
            <p:ph idx="2" type="body"/>
          </p:nvPr>
        </p:nvSpPr>
        <p:spPr>
          <a:xfrm>
            <a:off x="4832400" y="1152475"/>
            <a:ext cx="3999900" cy="34164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24" name="Google Shape;24;p5"/>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type="titleOnly">
  <p:cSld name="TITLE_ONLY">
    <p:spTree>
      <p:nvGrpSpPr>
        <p:cNvPr id="25" name="Shape 25"/>
        <p:cNvGrpSpPr/>
        <p:nvPr/>
      </p:nvGrpSpPr>
      <p:grpSpPr>
        <a:xfrm>
          <a:off x="0" y="0"/>
          <a:ext cx="0" cy="0"/>
          <a:chOff x="0" y="0"/>
          <a:chExt cx="0" cy="0"/>
        </a:xfrm>
      </p:grpSpPr>
      <p:sp>
        <p:nvSpPr>
          <p:cNvPr id="26" name="Google Shape;26;p6"/>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7" name="Google Shape;27;p6"/>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One column text">
  <p:cSld name="ONE_COLUMN_TEXT">
    <p:spTree>
      <p:nvGrpSpPr>
        <p:cNvPr id="28" name="Shape 28"/>
        <p:cNvGrpSpPr/>
        <p:nvPr/>
      </p:nvGrpSpPr>
      <p:grpSpPr>
        <a:xfrm>
          <a:off x="0" y="0"/>
          <a:ext cx="0" cy="0"/>
          <a:chOff x="0" y="0"/>
          <a:chExt cx="0" cy="0"/>
        </a:xfrm>
      </p:grpSpPr>
      <p:sp>
        <p:nvSpPr>
          <p:cNvPr id="29" name="Google Shape;29;p7"/>
          <p:cNvSpPr txBox="1"/>
          <p:nvPr>
            <p:ph type="title"/>
          </p:nvPr>
        </p:nvSpPr>
        <p:spPr>
          <a:xfrm>
            <a:off x="311700" y="555600"/>
            <a:ext cx="2808000" cy="755700"/>
          </a:xfrm>
          <a:prstGeom prst="rect">
            <a:avLst/>
          </a:prstGeom>
        </p:spPr>
        <p:txBody>
          <a:bodyPr anchorCtr="0" anchor="b" bIns="91425" lIns="91425" spcFirstLastPara="1" rIns="91425" wrap="square" tIns="91425">
            <a:normAutofit/>
          </a:bodyPr>
          <a:lstStyle>
            <a:lvl1pPr lvl="0">
              <a:spcBef>
                <a:spcPts val="0"/>
              </a:spcBef>
              <a:spcAft>
                <a:spcPts val="0"/>
              </a:spcAft>
              <a:buSzPts val="2400"/>
              <a:buNone/>
              <a:defRPr sz="2400"/>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p:txBody>
      </p:sp>
      <p:sp>
        <p:nvSpPr>
          <p:cNvPr id="30" name="Google Shape;30;p7"/>
          <p:cNvSpPr txBox="1"/>
          <p:nvPr>
            <p:ph idx="1" type="body"/>
          </p:nvPr>
        </p:nvSpPr>
        <p:spPr>
          <a:xfrm>
            <a:off x="311700" y="1389600"/>
            <a:ext cx="2808000" cy="3179400"/>
          </a:xfrm>
          <a:prstGeom prst="rect">
            <a:avLst/>
          </a:prstGeom>
        </p:spPr>
        <p:txBody>
          <a:bodyPr anchorCtr="0" anchor="t" bIns="91425" lIns="91425" spcFirstLastPara="1" rIns="91425" wrap="square" tIns="91425">
            <a:normAutofit/>
          </a:bodyPr>
          <a:lstStyle>
            <a:lvl1pPr indent="-304800" lvl="0" marL="457200">
              <a:spcBef>
                <a:spcPts val="0"/>
              </a:spcBef>
              <a:spcAft>
                <a:spcPts val="0"/>
              </a:spcAft>
              <a:buSzPts val="1200"/>
              <a:buChar char="●"/>
              <a:defRPr sz="12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31" name="Google Shape;31;p7"/>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Main point">
  <p:cSld name="MAIN_POINT">
    <p:spTree>
      <p:nvGrpSpPr>
        <p:cNvPr id="32" name="Shape 32"/>
        <p:cNvGrpSpPr/>
        <p:nvPr/>
      </p:nvGrpSpPr>
      <p:grpSpPr>
        <a:xfrm>
          <a:off x="0" y="0"/>
          <a:ext cx="0" cy="0"/>
          <a:chOff x="0" y="0"/>
          <a:chExt cx="0" cy="0"/>
        </a:xfrm>
      </p:grpSpPr>
      <p:sp>
        <p:nvSpPr>
          <p:cNvPr id="33" name="Google Shape;33;p8"/>
          <p:cNvSpPr txBox="1"/>
          <p:nvPr>
            <p:ph type="title"/>
          </p:nvPr>
        </p:nvSpPr>
        <p:spPr>
          <a:xfrm>
            <a:off x="490250" y="450150"/>
            <a:ext cx="6367800" cy="4090800"/>
          </a:xfrm>
          <a:prstGeom prst="rect">
            <a:avLst/>
          </a:prstGeom>
        </p:spPr>
        <p:txBody>
          <a:bodyPr anchorCtr="0" anchor="ctr" bIns="91425" lIns="91425" spcFirstLastPara="1" rIns="91425" wrap="square" tIns="91425">
            <a:normAutofit/>
          </a:bodyPr>
          <a:lstStyle>
            <a:lvl1pPr lvl="0">
              <a:spcBef>
                <a:spcPts val="0"/>
              </a:spcBef>
              <a:spcAft>
                <a:spcPts val="0"/>
              </a:spcAft>
              <a:buSzPts val="4800"/>
              <a:buNone/>
              <a:defRPr sz="4800"/>
            </a:lvl1pPr>
            <a:lvl2pPr lvl="1">
              <a:spcBef>
                <a:spcPts val="0"/>
              </a:spcBef>
              <a:spcAft>
                <a:spcPts val="0"/>
              </a:spcAft>
              <a:buSzPts val="4800"/>
              <a:buNone/>
              <a:defRPr sz="4800"/>
            </a:lvl2pPr>
            <a:lvl3pPr lvl="2">
              <a:spcBef>
                <a:spcPts val="0"/>
              </a:spcBef>
              <a:spcAft>
                <a:spcPts val="0"/>
              </a:spcAft>
              <a:buSzPts val="4800"/>
              <a:buNone/>
              <a:defRPr sz="4800"/>
            </a:lvl3pPr>
            <a:lvl4pPr lvl="3">
              <a:spcBef>
                <a:spcPts val="0"/>
              </a:spcBef>
              <a:spcAft>
                <a:spcPts val="0"/>
              </a:spcAft>
              <a:buSzPts val="4800"/>
              <a:buNone/>
              <a:defRPr sz="4800"/>
            </a:lvl4pPr>
            <a:lvl5pPr lvl="4">
              <a:spcBef>
                <a:spcPts val="0"/>
              </a:spcBef>
              <a:spcAft>
                <a:spcPts val="0"/>
              </a:spcAft>
              <a:buSzPts val="4800"/>
              <a:buNone/>
              <a:defRPr sz="4800"/>
            </a:lvl5pPr>
            <a:lvl6pPr lvl="5">
              <a:spcBef>
                <a:spcPts val="0"/>
              </a:spcBef>
              <a:spcAft>
                <a:spcPts val="0"/>
              </a:spcAft>
              <a:buSzPts val="4800"/>
              <a:buNone/>
              <a:defRPr sz="4800"/>
            </a:lvl6pPr>
            <a:lvl7pPr lvl="6">
              <a:spcBef>
                <a:spcPts val="0"/>
              </a:spcBef>
              <a:spcAft>
                <a:spcPts val="0"/>
              </a:spcAft>
              <a:buSzPts val="4800"/>
              <a:buNone/>
              <a:defRPr sz="4800"/>
            </a:lvl7pPr>
            <a:lvl8pPr lvl="7">
              <a:spcBef>
                <a:spcPts val="0"/>
              </a:spcBef>
              <a:spcAft>
                <a:spcPts val="0"/>
              </a:spcAft>
              <a:buSzPts val="4800"/>
              <a:buNone/>
              <a:defRPr sz="4800"/>
            </a:lvl8pPr>
            <a:lvl9pPr lvl="8">
              <a:spcBef>
                <a:spcPts val="0"/>
              </a:spcBef>
              <a:spcAft>
                <a:spcPts val="0"/>
              </a:spcAft>
              <a:buSzPts val="4800"/>
              <a:buNone/>
              <a:defRPr sz="4800"/>
            </a:lvl9pPr>
          </a:lstStyle>
          <a:p/>
        </p:txBody>
      </p:sp>
      <p:sp>
        <p:nvSpPr>
          <p:cNvPr id="34" name="Google Shape;34;p8"/>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title and description">
  <p:cSld name="SECTION_TITLE_AND_DESCRIPTION">
    <p:spTree>
      <p:nvGrpSpPr>
        <p:cNvPr id="35" name="Shape 35"/>
        <p:cNvGrpSpPr/>
        <p:nvPr/>
      </p:nvGrpSpPr>
      <p:grpSpPr>
        <a:xfrm>
          <a:off x="0" y="0"/>
          <a:ext cx="0" cy="0"/>
          <a:chOff x="0" y="0"/>
          <a:chExt cx="0" cy="0"/>
        </a:xfrm>
      </p:grpSpPr>
      <p:sp>
        <p:nvSpPr>
          <p:cNvPr id="36" name="Google Shape;36;p9"/>
          <p:cNvSpPr/>
          <p:nvPr/>
        </p:nvSpPr>
        <p:spPr>
          <a:xfrm>
            <a:off x="4572000" y="-125"/>
            <a:ext cx="4572000" cy="5143500"/>
          </a:xfrm>
          <a:prstGeom prst="rect">
            <a:avLst/>
          </a:prstGeom>
          <a:solidFill>
            <a:schemeClr val="lt2"/>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7" name="Google Shape;37;p9"/>
          <p:cNvSpPr txBox="1"/>
          <p:nvPr>
            <p:ph type="title"/>
          </p:nvPr>
        </p:nvSpPr>
        <p:spPr>
          <a:xfrm>
            <a:off x="265500" y="1233175"/>
            <a:ext cx="4045200" cy="1482300"/>
          </a:xfrm>
          <a:prstGeom prst="rect">
            <a:avLst/>
          </a:prstGeom>
        </p:spPr>
        <p:txBody>
          <a:bodyPr anchorCtr="0" anchor="b" bIns="91425" lIns="91425" spcFirstLastPara="1" rIns="91425" wrap="square" tIns="91425">
            <a:normAutofit/>
          </a:bodyPr>
          <a:lstStyle>
            <a:lvl1pPr lvl="0" algn="ctr">
              <a:spcBef>
                <a:spcPts val="0"/>
              </a:spcBef>
              <a:spcAft>
                <a:spcPts val="0"/>
              </a:spcAft>
              <a:buSzPts val="4200"/>
              <a:buNone/>
              <a:defRPr sz="4200"/>
            </a:lvl1pPr>
            <a:lvl2pPr lvl="1" algn="ctr">
              <a:spcBef>
                <a:spcPts val="0"/>
              </a:spcBef>
              <a:spcAft>
                <a:spcPts val="0"/>
              </a:spcAft>
              <a:buSzPts val="4200"/>
              <a:buNone/>
              <a:defRPr sz="4200"/>
            </a:lvl2pPr>
            <a:lvl3pPr lvl="2" algn="ctr">
              <a:spcBef>
                <a:spcPts val="0"/>
              </a:spcBef>
              <a:spcAft>
                <a:spcPts val="0"/>
              </a:spcAft>
              <a:buSzPts val="4200"/>
              <a:buNone/>
              <a:defRPr sz="4200"/>
            </a:lvl3pPr>
            <a:lvl4pPr lvl="3" algn="ctr">
              <a:spcBef>
                <a:spcPts val="0"/>
              </a:spcBef>
              <a:spcAft>
                <a:spcPts val="0"/>
              </a:spcAft>
              <a:buSzPts val="4200"/>
              <a:buNone/>
              <a:defRPr sz="4200"/>
            </a:lvl4pPr>
            <a:lvl5pPr lvl="4" algn="ctr">
              <a:spcBef>
                <a:spcPts val="0"/>
              </a:spcBef>
              <a:spcAft>
                <a:spcPts val="0"/>
              </a:spcAft>
              <a:buSzPts val="4200"/>
              <a:buNone/>
              <a:defRPr sz="4200"/>
            </a:lvl5pPr>
            <a:lvl6pPr lvl="5" algn="ctr">
              <a:spcBef>
                <a:spcPts val="0"/>
              </a:spcBef>
              <a:spcAft>
                <a:spcPts val="0"/>
              </a:spcAft>
              <a:buSzPts val="4200"/>
              <a:buNone/>
              <a:defRPr sz="4200"/>
            </a:lvl6pPr>
            <a:lvl7pPr lvl="6" algn="ctr">
              <a:spcBef>
                <a:spcPts val="0"/>
              </a:spcBef>
              <a:spcAft>
                <a:spcPts val="0"/>
              </a:spcAft>
              <a:buSzPts val="4200"/>
              <a:buNone/>
              <a:defRPr sz="4200"/>
            </a:lvl7pPr>
            <a:lvl8pPr lvl="7" algn="ctr">
              <a:spcBef>
                <a:spcPts val="0"/>
              </a:spcBef>
              <a:spcAft>
                <a:spcPts val="0"/>
              </a:spcAft>
              <a:buSzPts val="4200"/>
              <a:buNone/>
              <a:defRPr sz="4200"/>
            </a:lvl8pPr>
            <a:lvl9pPr lvl="8" algn="ctr">
              <a:spcBef>
                <a:spcPts val="0"/>
              </a:spcBef>
              <a:spcAft>
                <a:spcPts val="0"/>
              </a:spcAft>
              <a:buSzPts val="4200"/>
              <a:buNone/>
              <a:defRPr sz="4200"/>
            </a:lvl9pPr>
          </a:lstStyle>
          <a:p/>
        </p:txBody>
      </p:sp>
      <p:sp>
        <p:nvSpPr>
          <p:cNvPr id="38" name="Google Shape;38;p9"/>
          <p:cNvSpPr txBox="1"/>
          <p:nvPr>
            <p:ph idx="1" type="subTitle"/>
          </p:nvPr>
        </p:nvSpPr>
        <p:spPr>
          <a:xfrm>
            <a:off x="265500" y="2803075"/>
            <a:ext cx="4045200" cy="1235100"/>
          </a:xfrm>
          <a:prstGeom prst="rect">
            <a:avLst/>
          </a:prstGeom>
        </p:spPr>
        <p:txBody>
          <a:bodyPr anchorCtr="0" anchor="t" bIns="91425" lIns="91425" spcFirstLastPara="1" rIns="91425" wrap="square" tIns="91425">
            <a:normAutofit/>
          </a:bodyPr>
          <a:lstStyle>
            <a:lvl1pPr lvl="0" algn="ctr">
              <a:lnSpc>
                <a:spcPct val="100000"/>
              </a:lnSpc>
              <a:spcBef>
                <a:spcPts val="0"/>
              </a:spcBef>
              <a:spcAft>
                <a:spcPts val="0"/>
              </a:spcAft>
              <a:buSzPts val="2100"/>
              <a:buNone/>
              <a:defRPr sz="2100"/>
            </a:lvl1pPr>
            <a:lvl2pPr lvl="1" algn="ctr">
              <a:lnSpc>
                <a:spcPct val="100000"/>
              </a:lnSpc>
              <a:spcBef>
                <a:spcPts val="0"/>
              </a:spcBef>
              <a:spcAft>
                <a:spcPts val="0"/>
              </a:spcAft>
              <a:buSzPts val="2100"/>
              <a:buNone/>
              <a:defRPr sz="2100"/>
            </a:lvl2pPr>
            <a:lvl3pPr lvl="2" algn="ctr">
              <a:lnSpc>
                <a:spcPct val="100000"/>
              </a:lnSpc>
              <a:spcBef>
                <a:spcPts val="0"/>
              </a:spcBef>
              <a:spcAft>
                <a:spcPts val="0"/>
              </a:spcAft>
              <a:buSzPts val="2100"/>
              <a:buNone/>
              <a:defRPr sz="2100"/>
            </a:lvl3pPr>
            <a:lvl4pPr lvl="3" algn="ctr">
              <a:lnSpc>
                <a:spcPct val="100000"/>
              </a:lnSpc>
              <a:spcBef>
                <a:spcPts val="0"/>
              </a:spcBef>
              <a:spcAft>
                <a:spcPts val="0"/>
              </a:spcAft>
              <a:buSzPts val="2100"/>
              <a:buNone/>
              <a:defRPr sz="2100"/>
            </a:lvl4pPr>
            <a:lvl5pPr lvl="4" algn="ctr">
              <a:lnSpc>
                <a:spcPct val="100000"/>
              </a:lnSpc>
              <a:spcBef>
                <a:spcPts val="0"/>
              </a:spcBef>
              <a:spcAft>
                <a:spcPts val="0"/>
              </a:spcAft>
              <a:buSzPts val="2100"/>
              <a:buNone/>
              <a:defRPr sz="2100"/>
            </a:lvl5pPr>
            <a:lvl6pPr lvl="5" algn="ctr">
              <a:lnSpc>
                <a:spcPct val="100000"/>
              </a:lnSpc>
              <a:spcBef>
                <a:spcPts val="0"/>
              </a:spcBef>
              <a:spcAft>
                <a:spcPts val="0"/>
              </a:spcAft>
              <a:buSzPts val="2100"/>
              <a:buNone/>
              <a:defRPr sz="2100"/>
            </a:lvl6pPr>
            <a:lvl7pPr lvl="6" algn="ctr">
              <a:lnSpc>
                <a:spcPct val="100000"/>
              </a:lnSpc>
              <a:spcBef>
                <a:spcPts val="0"/>
              </a:spcBef>
              <a:spcAft>
                <a:spcPts val="0"/>
              </a:spcAft>
              <a:buSzPts val="2100"/>
              <a:buNone/>
              <a:defRPr sz="2100"/>
            </a:lvl7pPr>
            <a:lvl8pPr lvl="7" algn="ctr">
              <a:lnSpc>
                <a:spcPct val="100000"/>
              </a:lnSpc>
              <a:spcBef>
                <a:spcPts val="0"/>
              </a:spcBef>
              <a:spcAft>
                <a:spcPts val="0"/>
              </a:spcAft>
              <a:buSzPts val="2100"/>
              <a:buNone/>
              <a:defRPr sz="2100"/>
            </a:lvl8pPr>
            <a:lvl9pPr lvl="8" algn="ctr">
              <a:lnSpc>
                <a:spcPct val="100000"/>
              </a:lnSpc>
              <a:spcBef>
                <a:spcPts val="0"/>
              </a:spcBef>
              <a:spcAft>
                <a:spcPts val="0"/>
              </a:spcAft>
              <a:buSzPts val="2100"/>
              <a:buNone/>
              <a:defRPr sz="2100"/>
            </a:lvl9pPr>
          </a:lstStyle>
          <a:p/>
        </p:txBody>
      </p:sp>
      <p:sp>
        <p:nvSpPr>
          <p:cNvPr id="39" name="Google Shape;39;p9"/>
          <p:cNvSpPr txBox="1"/>
          <p:nvPr>
            <p:ph idx="2" type="body"/>
          </p:nvPr>
        </p:nvSpPr>
        <p:spPr>
          <a:xfrm>
            <a:off x="4939500" y="724075"/>
            <a:ext cx="3837000" cy="3695100"/>
          </a:xfrm>
          <a:prstGeom prst="rect">
            <a:avLst/>
          </a:prstGeom>
        </p:spPr>
        <p:txBody>
          <a:bodyPr anchorCtr="0" anchor="ctr" bIns="91425" lIns="91425" spcFirstLastPara="1" rIns="91425" wrap="square" tIns="91425">
            <a:normAutofit/>
          </a:bodyPr>
          <a:lstStyle>
            <a:lvl1pPr indent="-342900" lvl="0" marL="457200">
              <a:spcBef>
                <a:spcPts val="0"/>
              </a:spcBef>
              <a:spcAft>
                <a:spcPts val="0"/>
              </a:spcAft>
              <a:buSzPts val="1800"/>
              <a:buChar char="●"/>
              <a:defRPr/>
            </a:lvl1pPr>
            <a:lvl2pPr indent="-317500" lvl="1" marL="914400">
              <a:spcBef>
                <a:spcPts val="0"/>
              </a:spcBef>
              <a:spcAft>
                <a:spcPts val="0"/>
              </a:spcAft>
              <a:buSzPts val="1400"/>
              <a:buChar char="○"/>
              <a:defRPr/>
            </a:lvl2pPr>
            <a:lvl3pPr indent="-317500" lvl="2" marL="1371600">
              <a:spcBef>
                <a:spcPts val="0"/>
              </a:spcBef>
              <a:spcAft>
                <a:spcPts val="0"/>
              </a:spcAft>
              <a:buSzPts val="1400"/>
              <a:buChar char="■"/>
              <a:defRPr/>
            </a:lvl3pPr>
            <a:lvl4pPr indent="-317500" lvl="3" marL="1828800">
              <a:spcBef>
                <a:spcPts val="0"/>
              </a:spcBef>
              <a:spcAft>
                <a:spcPts val="0"/>
              </a:spcAft>
              <a:buSzPts val="1400"/>
              <a:buChar char="●"/>
              <a:defRPr/>
            </a:lvl4pPr>
            <a:lvl5pPr indent="-317500" lvl="4" marL="2286000">
              <a:spcBef>
                <a:spcPts val="0"/>
              </a:spcBef>
              <a:spcAft>
                <a:spcPts val="0"/>
              </a:spcAft>
              <a:buSzPts val="1400"/>
              <a:buChar char="○"/>
              <a:defRPr/>
            </a:lvl5pPr>
            <a:lvl6pPr indent="-317500" lvl="5" marL="2743200">
              <a:spcBef>
                <a:spcPts val="0"/>
              </a:spcBef>
              <a:spcAft>
                <a:spcPts val="0"/>
              </a:spcAft>
              <a:buSzPts val="1400"/>
              <a:buChar char="■"/>
              <a:defRPr/>
            </a:lvl6pPr>
            <a:lvl7pPr indent="-317500" lvl="6" marL="3200400">
              <a:spcBef>
                <a:spcPts val="0"/>
              </a:spcBef>
              <a:spcAft>
                <a:spcPts val="0"/>
              </a:spcAft>
              <a:buSzPts val="1400"/>
              <a:buChar char="●"/>
              <a:defRPr/>
            </a:lvl7pPr>
            <a:lvl8pPr indent="-317500" lvl="7" marL="3657600">
              <a:spcBef>
                <a:spcPts val="0"/>
              </a:spcBef>
              <a:spcAft>
                <a:spcPts val="0"/>
              </a:spcAft>
              <a:buSzPts val="1400"/>
              <a:buChar char="○"/>
              <a:defRPr/>
            </a:lvl8pPr>
            <a:lvl9pPr indent="-317500" lvl="8" marL="4114800">
              <a:spcBef>
                <a:spcPts val="0"/>
              </a:spcBef>
              <a:spcAft>
                <a:spcPts val="0"/>
              </a:spcAft>
              <a:buSzPts val="1400"/>
              <a:buChar char="■"/>
              <a:defRPr/>
            </a:lvl9pPr>
          </a:lstStyle>
          <a:p/>
        </p:txBody>
      </p:sp>
      <p:sp>
        <p:nvSpPr>
          <p:cNvPr id="40" name="Google Shape;40;p9"/>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aption">
  <p:cSld name="CAPTION_ONLY">
    <p:spTree>
      <p:nvGrpSpPr>
        <p:cNvPr id="41" name="Shape 41"/>
        <p:cNvGrpSpPr/>
        <p:nvPr/>
      </p:nvGrpSpPr>
      <p:grpSpPr>
        <a:xfrm>
          <a:off x="0" y="0"/>
          <a:ext cx="0" cy="0"/>
          <a:chOff x="0" y="0"/>
          <a:chExt cx="0" cy="0"/>
        </a:xfrm>
      </p:grpSpPr>
      <p:sp>
        <p:nvSpPr>
          <p:cNvPr id="42" name="Google Shape;42;p10"/>
          <p:cNvSpPr txBox="1"/>
          <p:nvPr>
            <p:ph idx="1" type="body"/>
          </p:nvPr>
        </p:nvSpPr>
        <p:spPr>
          <a:xfrm>
            <a:off x="311700" y="4230575"/>
            <a:ext cx="5998800" cy="605100"/>
          </a:xfrm>
          <a:prstGeom prst="rect">
            <a:avLst/>
          </a:prstGeom>
        </p:spPr>
        <p:txBody>
          <a:bodyPr anchorCtr="0" anchor="ctr" bIns="91425" lIns="91425" spcFirstLastPara="1" rIns="91425" wrap="square" tIns="91425">
            <a:normAutofit/>
          </a:bodyPr>
          <a:lstStyle>
            <a:lvl1pPr indent="-228600" lvl="0" marL="457200">
              <a:lnSpc>
                <a:spcPct val="100000"/>
              </a:lnSpc>
              <a:spcBef>
                <a:spcPts val="0"/>
              </a:spcBef>
              <a:spcAft>
                <a:spcPts val="0"/>
              </a:spcAft>
              <a:buSzPts val="1800"/>
              <a:buNone/>
              <a:defRPr/>
            </a:lvl1pPr>
          </a:lstStyle>
          <a:p/>
        </p:txBody>
      </p:sp>
      <p:sp>
        <p:nvSpPr>
          <p:cNvPr id="43" name="Google Shape;43;p10"/>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number">
  <p:cSld name="BIG_NUMBER">
    <p:spTree>
      <p:nvGrpSpPr>
        <p:cNvPr id="44" name="Shape 44"/>
        <p:cNvGrpSpPr/>
        <p:nvPr/>
      </p:nvGrpSpPr>
      <p:grpSpPr>
        <a:xfrm>
          <a:off x="0" y="0"/>
          <a:ext cx="0" cy="0"/>
          <a:chOff x="0" y="0"/>
          <a:chExt cx="0" cy="0"/>
        </a:xfrm>
      </p:grpSpPr>
      <p:sp>
        <p:nvSpPr>
          <p:cNvPr id="45" name="Google Shape;45;p11"/>
          <p:cNvSpPr txBox="1"/>
          <p:nvPr>
            <p:ph hasCustomPrompt="1" type="title"/>
          </p:nvPr>
        </p:nvSpPr>
        <p:spPr>
          <a:xfrm>
            <a:off x="311700" y="1106125"/>
            <a:ext cx="8520600" cy="1963500"/>
          </a:xfrm>
          <a:prstGeom prst="rect">
            <a:avLst/>
          </a:prstGeom>
        </p:spPr>
        <p:txBody>
          <a:bodyPr anchorCtr="0" anchor="b" bIns="91425" lIns="91425" spcFirstLastPara="1" rIns="91425" wrap="square" tIns="91425">
            <a:normAutofit/>
          </a:bodyPr>
          <a:lstStyle>
            <a:lvl1pPr lvl="0" algn="ctr">
              <a:spcBef>
                <a:spcPts val="0"/>
              </a:spcBef>
              <a:spcAft>
                <a:spcPts val="0"/>
              </a:spcAft>
              <a:buSzPts val="12000"/>
              <a:buNone/>
              <a:defRPr sz="12000"/>
            </a:lvl1pPr>
            <a:lvl2pPr lvl="1" algn="ctr">
              <a:spcBef>
                <a:spcPts val="0"/>
              </a:spcBef>
              <a:spcAft>
                <a:spcPts val="0"/>
              </a:spcAft>
              <a:buSzPts val="12000"/>
              <a:buNone/>
              <a:defRPr sz="12000"/>
            </a:lvl2pPr>
            <a:lvl3pPr lvl="2" algn="ctr">
              <a:spcBef>
                <a:spcPts val="0"/>
              </a:spcBef>
              <a:spcAft>
                <a:spcPts val="0"/>
              </a:spcAft>
              <a:buSzPts val="12000"/>
              <a:buNone/>
              <a:defRPr sz="12000"/>
            </a:lvl3pPr>
            <a:lvl4pPr lvl="3" algn="ctr">
              <a:spcBef>
                <a:spcPts val="0"/>
              </a:spcBef>
              <a:spcAft>
                <a:spcPts val="0"/>
              </a:spcAft>
              <a:buSzPts val="12000"/>
              <a:buNone/>
              <a:defRPr sz="12000"/>
            </a:lvl4pPr>
            <a:lvl5pPr lvl="4" algn="ctr">
              <a:spcBef>
                <a:spcPts val="0"/>
              </a:spcBef>
              <a:spcAft>
                <a:spcPts val="0"/>
              </a:spcAft>
              <a:buSzPts val="12000"/>
              <a:buNone/>
              <a:defRPr sz="12000"/>
            </a:lvl5pPr>
            <a:lvl6pPr lvl="5" algn="ctr">
              <a:spcBef>
                <a:spcPts val="0"/>
              </a:spcBef>
              <a:spcAft>
                <a:spcPts val="0"/>
              </a:spcAft>
              <a:buSzPts val="12000"/>
              <a:buNone/>
              <a:defRPr sz="12000"/>
            </a:lvl6pPr>
            <a:lvl7pPr lvl="6" algn="ctr">
              <a:spcBef>
                <a:spcPts val="0"/>
              </a:spcBef>
              <a:spcAft>
                <a:spcPts val="0"/>
              </a:spcAft>
              <a:buSzPts val="12000"/>
              <a:buNone/>
              <a:defRPr sz="12000"/>
            </a:lvl7pPr>
            <a:lvl8pPr lvl="7" algn="ctr">
              <a:spcBef>
                <a:spcPts val="0"/>
              </a:spcBef>
              <a:spcAft>
                <a:spcPts val="0"/>
              </a:spcAft>
              <a:buSzPts val="12000"/>
              <a:buNone/>
              <a:defRPr sz="12000"/>
            </a:lvl8pPr>
            <a:lvl9pPr lvl="8" algn="ctr">
              <a:spcBef>
                <a:spcPts val="0"/>
              </a:spcBef>
              <a:spcAft>
                <a:spcPts val="0"/>
              </a:spcAft>
              <a:buSzPts val="12000"/>
              <a:buNone/>
              <a:defRPr sz="12000"/>
            </a:lvl9pPr>
          </a:lstStyle>
          <a:p>
            <a:r>
              <a:t>xx%</a:t>
            </a:r>
          </a:p>
        </p:txBody>
      </p:sp>
      <p:sp>
        <p:nvSpPr>
          <p:cNvPr id="46" name="Google Shape;46;p11"/>
          <p:cNvSpPr txBox="1"/>
          <p:nvPr>
            <p:ph idx="1" type="body"/>
          </p:nvPr>
        </p:nvSpPr>
        <p:spPr>
          <a:xfrm>
            <a:off x="311700" y="3152225"/>
            <a:ext cx="8520600" cy="1300800"/>
          </a:xfrm>
          <a:prstGeom prst="rect">
            <a:avLst/>
          </a:prstGeom>
        </p:spPr>
        <p:txBody>
          <a:bodyPr anchorCtr="0" anchor="t" bIns="91425" lIns="91425" spcFirstLastPara="1" rIns="91425" wrap="square" tIns="91425">
            <a:normAutofit/>
          </a:bodyPr>
          <a:lstStyle>
            <a:lvl1pPr indent="-342900" lvl="0" marL="457200" algn="ctr">
              <a:spcBef>
                <a:spcPts val="0"/>
              </a:spcBef>
              <a:spcAft>
                <a:spcPts val="0"/>
              </a:spcAft>
              <a:buSzPts val="1800"/>
              <a:buChar char="●"/>
              <a:defRPr/>
            </a:lvl1pPr>
            <a:lvl2pPr indent="-317500" lvl="1" marL="914400" algn="ctr">
              <a:spcBef>
                <a:spcPts val="0"/>
              </a:spcBef>
              <a:spcAft>
                <a:spcPts val="0"/>
              </a:spcAft>
              <a:buSzPts val="1400"/>
              <a:buChar char="○"/>
              <a:defRPr/>
            </a:lvl2pPr>
            <a:lvl3pPr indent="-317500" lvl="2" marL="1371600" algn="ctr">
              <a:spcBef>
                <a:spcPts val="0"/>
              </a:spcBef>
              <a:spcAft>
                <a:spcPts val="0"/>
              </a:spcAft>
              <a:buSzPts val="1400"/>
              <a:buChar char="■"/>
              <a:defRPr/>
            </a:lvl3pPr>
            <a:lvl4pPr indent="-317500" lvl="3" marL="1828800" algn="ctr">
              <a:spcBef>
                <a:spcPts val="0"/>
              </a:spcBef>
              <a:spcAft>
                <a:spcPts val="0"/>
              </a:spcAft>
              <a:buSzPts val="1400"/>
              <a:buChar char="●"/>
              <a:defRPr/>
            </a:lvl4pPr>
            <a:lvl5pPr indent="-317500" lvl="4" marL="2286000" algn="ctr">
              <a:spcBef>
                <a:spcPts val="0"/>
              </a:spcBef>
              <a:spcAft>
                <a:spcPts val="0"/>
              </a:spcAft>
              <a:buSzPts val="1400"/>
              <a:buChar char="○"/>
              <a:defRPr/>
            </a:lvl5pPr>
            <a:lvl6pPr indent="-317500" lvl="5" marL="2743200" algn="ctr">
              <a:spcBef>
                <a:spcPts val="0"/>
              </a:spcBef>
              <a:spcAft>
                <a:spcPts val="0"/>
              </a:spcAft>
              <a:buSzPts val="1400"/>
              <a:buChar char="■"/>
              <a:defRPr/>
            </a:lvl6pPr>
            <a:lvl7pPr indent="-317500" lvl="6" marL="3200400" algn="ctr">
              <a:spcBef>
                <a:spcPts val="0"/>
              </a:spcBef>
              <a:spcAft>
                <a:spcPts val="0"/>
              </a:spcAft>
              <a:buSzPts val="1400"/>
              <a:buChar char="●"/>
              <a:defRPr/>
            </a:lvl7pPr>
            <a:lvl8pPr indent="-317500" lvl="7" marL="3657600" algn="ctr">
              <a:spcBef>
                <a:spcPts val="0"/>
              </a:spcBef>
              <a:spcAft>
                <a:spcPts val="0"/>
              </a:spcAft>
              <a:buSzPts val="1400"/>
              <a:buChar char="○"/>
              <a:defRPr/>
            </a:lvl8pPr>
            <a:lvl9pPr indent="-317500" lvl="8" marL="4114800" algn="ctr">
              <a:spcBef>
                <a:spcPts val="0"/>
              </a:spcBef>
              <a:spcAft>
                <a:spcPts val="0"/>
              </a:spcAft>
              <a:buSzPts val="1400"/>
              <a:buChar char="■"/>
              <a:defRPr/>
            </a:lvl9pPr>
          </a:lstStyle>
          <a:p/>
        </p:txBody>
      </p:sp>
      <p:sp>
        <p:nvSpPr>
          <p:cNvPr id="47" name="Google Shape;47;p11"/>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type="blank">
  <p:cSld name="BLANK">
    <p:spTree>
      <p:nvGrpSpPr>
        <p:cNvPr id="48" name="Shape 48"/>
        <p:cNvGrpSpPr/>
        <p:nvPr/>
      </p:nvGrpSpPr>
      <p:grpSpPr>
        <a:xfrm>
          <a:off x="0" y="0"/>
          <a:ext cx="0" cy="0"/>
          <a:chOff x="0" y="0"/>
          <a:chExt cx="0" cy="0"/>
        </a:xfrm>
      </p:grpSpPr>
      <p:sp>
        <p:nvSpPr>
          <p:cNvPr id="49" name="Google Shape;49;p12"/>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11" Type="http://schemas.openxmlformats.org/officeDocument/2006/relationships/slideLayout" Target="../slideLayouts/slideLayout11.xml"/><Relationship Id="rId10" Type="http://schemas.openxmlformats.org/officeDocument/2006/relationships/slideLayout" Target="../slideLayouts/slideLayout10.xml"/><Relationship Id="rId12" Type="http://schemas.openxmlformats.org/officeDocument/2006/relationships/theme" Target="../theme/theme1.xml"/><Relationship Id="rId9" Type="http://schemas.openxmlformats.org/officeDocument/2006/relationships/slideLayout" Target="../slideLayouts/slideLayout9.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name="simple-light-2">
    <p:bg>
      <p:bgPr>
        <a:solidFill>
          <a:schemeClr val="lt1"/>
        </a:solidFill>
      </p:bgPr>
    </p:bg>
    <p:spTree>
      <p:nvGrpSpPr>
        <p:cNvPr id="5" name="Shape 5"/>
        <p:cNvGrpSpPr/>
        <p:nvPr/>
      </p:nvGrpSpPr>
      <p:grpSpPr>
        <a:xfrm>
          <a:off x="0" y="0"/>
          <a:ext cx="0" cy="0"/>
          <a:chOff x="0" y="0"/>
          <a:chExt cx="0" cy="0"/>
        </a:xfrm>
      </p:grpSpPr>
      <p:sp>
        <p:nvSpPr>
          <p:cNvPr id="6" name="Google Shape;6;p1"/>
          <p:cNvSpPr txBox="1"/>
          <p:nvPr>
            <p:ph type="title"/>
          </p:nvPr>
        </p:nvSpPr>
        <p:spPr>
          <a:xfrm>
            <a:off x="311700" y="445025"/>
            <a:ext cx="8520600" cy="572700"/>
          </a:xfrm>
          <a:prstGeom prst="rect">
            <a:avLst/>
          </a:prstGeom>
          <a:noFill/>
          <a:ln>
            <a:noFill/>
          </a:ln>
        </p:spPr>
        <p:txBody>
          <a:bodyPr anchorCtr="0" anchor="t" bIns="91425" lIns="91425" spcFirstLastPara="1" rIns="91425" wrap="square" tIns="91425">
            <a:normAutofit/>
          </a:bodyPr>
          <a:lstStyle>
            <a:lvl1pPr lvl="0">
              <a:spcBef>
                <a:spcPts val="0"/>
              </a:spcBef>
              <a:spcAft>
                <a:spcPts val="0"/>
              </a:spcAft>
              <a:buClr>
                <a:schemeClr val="dk1"/>
              </a:buClr>
              <a:buSzPts val="2800"/>
              <a:buNone/>
              <a:defRPr sz="2800">
                <a:solidFill>
                  <a:schemeClr val="dk1"/>
                </a:solidFill>
              </a:defRPr>
            </a:lvl1pPr>
            <a:lvl2pPr lvl="1">
              <a:spcBef>
                <a:spcPts val="0"/>
              </a:spcBef>
              <a:spcAft>
                <a:spcPts val="0"/>
              </a:spcAft>
              <a:buClr>
                <a:schemeClr val="dk1"/>
              </a:buClr>
              <a:buSzPts val="2800"/>
              <a:buNone/>
              <a:defRPr sz="2800">
                <a:solidFill>
                  <a:schemeClr val="dk1"/>
                </a:solidFill>
              </a:defRPr>
            </a:lvl2pPr>
            <a:lvl3pPr lvl="2">
              <a:spcBef>
                <a:spcPts val="0"/>
              </a:spcBef>
              <a:spcAft>
                <a:spcPts val="0"/>
              </a:spcAft>
              <a:buClr>
                <a:schemeClr val="dk1"/>
              </a:buClr>
              <a:buSzPts val="2800"/>
              <a:buNone/>
              <a:defRPr sz="2800">
                <a:solidFill>
                  <a:schemeClr val="dk1"/>
                </a:solidFill>
              </a:defRPr>
            </a:lvl3pPr>
            <a:lvl4pPr lvl="3">
              <a:spcBef>
                <a:spcPts val="0"/>
              </a:spcBef>
              <a:spcAft>
                <a:spcPts val="0"/>
              </a:spcAft>
              <a:buClr>
                <a:schemeClr val="dk1"/>
              </a:buClr>
              <a:buSzPts val="2800"/>
              <a:buNone/>
              <a:defRPr sz="2800">
                <a:solidFill>
                  <a:schemeClr val="dk1"/>
                </a:solidFill>
              </a:defRPr>
            </a:lvl4pPr>
            <a:lvl5pPr lvl="4">
              <a:spcBef>
                <a:spcPts val="0"/>
              </a:spcBef>
              <a:spcAft>
                <a:spcPts val="0"/>
              </a:spcAft>
              <a:buClr>
                <a:schemeClr val="dk1"/>
              </a:buClr>
              <a:buSzPts val="2800"/>
              <a:buNone/>
              <a:defRPr sz="2800">
                <a:solidFill>
                  <a:schemeClr val="dk1"/>
                </a:solidFill>
              </a:defRPr>
            </a:lvl5pPr>
            <a:lvl6pPr lvl="5">
              <a:spcBef>
                <a:spcPts val="0"/>
              </a:spcBef>
              <a:spcAft>
                <a:spcPts val="0"/>
              </a:spcAft>
              <a:buClr>
                <a:schemeClr val="dk1"/>
              </a:buClr>
              <a:buSzPts val="2800"/>
              <a:buNone/>
              <a:defRPr sz="2800">
                <a:solidFill>
                  <a:schemeClr val="dk1"/>
                </a:solidFill>
              </a:defRPr>
            </a:lvl6pPr>
            <a:lvl7pPr lvl="6">
              <a:spcBef>
                <a:spcPts val="0"/>
              </a:spcBef>
              <a:spcAft>
                <a:spcPts val="0"/>
              </a:spcAft>
              <a:buClr>
                <a:schemeClr val="dk1"/>
              </a:buClr>
              <a:buSzPts val="2800"/>
              <a:buNone/>
              <a:defRPr sz="2800">
                <a:solidFill>
                  <a:schemeClr val="dk1"/>
                </a:solidFill>
              </a:defRPr>
            </a:lvl7pPr>
            <a:lvl8pPr lvl="7">
              <a:spcBef>
                <a:spcPts val="0"/>
              </a:spcBef>
              <a:spcAft>
                <a:spcPts val="0"/>
              </a:spcAft>
              <a:buClr>
                <a:schemeClr val="dk1"/>
              </a:buClr>
              <a:buSzPts val="2800"/>
              <a:buNone/>
              <a:defRPr sz="2800">
                <a:solidFill>
                  <a:schemeClr val="dk1"/>
                </a:solidFill>
              </a:defRPr>
            </a:lvl8pPr>
            <a:lvl9pPr lvl="8">
              <a:spcBef>
                <a:spcPts val="0"/>
              </a:spcBef>
              <a:spcAft>
                <a:spcPts val="0"/>
              </a:spcAft>
              <a:buClr>
                <a:schemeClr val="dk1"/>
              </a:buClr>
              <a:buSzPts val="2800"/>
              <a:buNone/>
              <a:defRPr sz="2800">
                <a:solidFill>
                  <a:schemeClr val="dk1"/>
                </a:solidFill>
              </a:defRPr>
            </a:lvl9pPr>
          </a:lstStyle>
          <a:p/>
        </p:txBody>
      </p:sp>
      <p:sp>
        <p:nvSpPr>
          <p:cNvPr id="7" name="Google Shape;7;p1"/>
          <p:cNvSpPr txBox="1"/>
          <p:nvPr>
            <p:ph idx="1" type="body"/>
          </p:nvPr>
        </p:nvSpPr>
        <p:spPr>
          <a:xfrm>
            <a:off x="311700" y="1152475"/>
            <a:ext cx="8520600" cy="3416400"/>
          </a:xfrm>
          <a:prstGeom prst="rect">
            <a:avLst/>
          </a:prstGeom>
          <a:noFill/>
          <a:ln>
            <a:noFill/>
          </a:ln>
        </p:spPr>
        <p:txBody>
          <a:bodyPr anchorCtr="0" anchor="t" bIns="91425" lIns="91425" spcFirstLastPara="1" rIns="91425" wrap="square" tIns="91425">
            <a:normAutofit/>
          </a:bodyPr>
          <a:lstStyle>
            <a:lvl1pPr indent="-342900" lvl="0" marL="457200">
              <a:lnSpc>
                <a:spcPct val="115000"/>
              </a:lnSpc>
              <a:spcBef>
                <a:spcPts val="0"/>
              </a:spcBef>
              <a:spcAft>
                <a:spcPts val="0"/>
              </a:spcAft>
              <a:buClr>
                <a:schemeClr val="dk2"/>
              </a:buClr>
              <a:buSzPts val="1800"/>
              <a:buChar char="●"/>
              <a:defRPr sz="1800">
                <a:solidFill>
                  <a:schemeClr val="dk2"/>
                </a:solidFill>
              </a:defRPr>
            </a:lvl1pPr>
            <a:lvl2pPr indent="-317500" lvl="1" marL="914400">
              <a:lnSpc>
                <a:spcPct val="115000"/>
              </a:lnSpc>
              <a:spcBef>
                <a:spcPts val="0"/>
              </a:spcBef>
              <a:spcAft>
                <a:spcPts val="0"/>
              </a:spcAft>
              <a:buClr>
                <a:schemeClr val="dk2"/>
              </a:buClr>
              <a:buSzPts val="1400"/>
              <a:buChar char="○"/>
              <a:defRPr>
                <a:solidFill>
                  <a:schemeClr val="dk2"/>
                </a:solidFill>
              </a:defRPr>
            </a:lvl2pPr>
            <a:lvl3pPr indent="-317500" lvl="2" marL="1371600">
              <a:lnSpc>
                <a:spcPct val="115000"/>
              </a:lnSpc>
              <a:spcBef>
                <a:spcPts val="0"/>
              </a:spcBef>
              <a:spcAft>
                <a:spcPts val="0"/>
              </a:spcAft>
              <a:buClr>
                <a:schemeClr val="dk2"/>
              </a:buClr>
              <a:buSzPts val="1400"/>
              <a:buChar char="■"/>
              <a:defRPr>
                <a:solidFill>
                  <a:schemeClr val="dk2"/>
                </a:solidFill>
              </a:defRPr>
            </a:lvl3pPr>
            <a:lvl4pPr indent="-317500" lvl="3" marL="1828800">
              <a:lnSpc>
                <a:spcPct val="115000"/>
              </a:lnSpc>
              <a:spcBef>
                <a:spcPts val="0"/>
              </a:spcBef>
              <a:spcAft>
                <a:spcPts val="0"/>
              </a:spcAft>
              <a:buClr>
                <a:schemeClr val="dk2"/>
              </a:buClr>
              <a:buSzPts val="1400"/>
              <a:buChar char="●"/>
              <a:defRPr>
                <a:solidFill>
                  <a:schemeClr val="dk2"/>
                </a:solidFill>
              </a:defRPr>
            </a:lvl4pPr>
            <a:lvl5pPr indent="-317500" lvl="4" marL="2286000">
              <a:lnSpc>
                <a:spcPct val="115000"/>
              </a:lnSpc>
              <a:spcBef>
                <a:spcPts val="0"/>
              </a:spcBef>
              <a:spcAft>
                <a:spcPts val="0"/>
              </a:spcAft>
              <a:buClr>
                <a:schemeClr val="dk2"/>
              </a:buClr>
              <a:buSzPts val="1400"/>
              <a:buChar char="○"/>
              <a:defRPr>
                <a:solidFill>
                  <a:schemeClr val="dk2"/>
                </a:solidFill>
              </a:defRPr>
            </a:lvl5pPr>
            <a:lvl6pPr indent="-317500" lvl="5" marL="2743200">
              <a:lnSpc>
                <a:spcPct val="115000"/>
              </a:lnSpc>
              <a:spcBef>
                <a:spcPts val="0"/>
              </a:spcBef>
              <a:spcAft>
                <a:spcPts val="0"/>
              </a:spcAft>
              <a:buClr>
                <a:schemeClr val="dk2"/>
              </a:buClr>
              <a:buSzPts val="1400"/>
              <a:buChar char="■"/>
              <a:defRPr>
                <a:solidFill>
                  <a:schemeClr val="dk2"/>
                </a:solidFill>
              </a:defRPr>
            </a:lvl6pPr>
            <a:lvl7pPr indent="-317500" lvl="6" marL="3200400">
              <a:lnSpc>
                <a:spcPct val="115000"/>
              </a:lnSpc>
              <a:spcBef>
                <a:spcPts val="0"/>
              </a:spcBef>
              <a:spcAft>
                <a:spcPts val="0"/>
              </a:spcAft>
              <a:buClr>
                <a:schemeClr val="dk2"/>
              </a:buClr>
              <a:buSzPts val="1400"/>
              <a:buChar char="●"/>
              <a:defRPr>
                <a:solidFill>
                  <a:schemeClr val="dk2"/>
                </a:solidFill>
              </a:defRPr>
            </a:lvl7pPr>
            <a:lvl8pPr indent="-317500" lvl="7" marL="3657600">
              <a:lnSpc>
                <a:spcPct val="115000"/>
              </a:lnSpc>
              <a:spcBef>
                <a:spcPts val="0"/>
              </a:spcBef>
              <a:spcAft>
                <a:spcPts val="0"/>
              </a:spcAft>
              <a:buClr>
                <a:schemeClr val="dk2"/>
              </a:buClr>
              <a:buSzPts val="1400"/>
              <a:buChar char="○"/>
              <a:defRPr>
                <a:solidFill>
                  <a:schemeClr val="dk2"/>
                </a:solidFill>
              </a:defRPr>
            </a:lvl8pPr>
            <a:lvl9pPr indent="-317500" lvl="8" marL="4114800">
              <a:lnSpc>
                <a:spcPct val="115000"/>
              </a:lnSpc>
              <a:spcBef>
                <a:spcPts val="0"/>
              </a:spcBef>
              <a:spcAft>
                <a:spcPts val="0"/>
              </a:spcAft>
              <a:buClr>
                <a:schemeClr val="dk2"/>
              </a:buClr>
              <a:buSzPts val="1400"/>
              <a:buChar char="■"/>
              <a:defRPr>
                <a:solidFill>
                  <a:schemeClr val="dk2"/>
                </a:solidFill>
              </a:defRPr>
            </a:lvl9pPr>
          </a:lstStyle>
          <a:p/>
        </p:txBody>
      </p:sp>
      <p:sp>
        <p:nvSpPr>
          <p:cNvPr id="8" name="Google Shape;8;p1"/>
          <p:cNvSpPr txBox="1"/>
          <p:nvPr>
            <p:ph idx="12" type="sldNum"/>
          </p:nvPr>
        </p:nvSpPr>
        <p:spPr>
          <a:xfrm>
            <a:off x="8472458" y="4663217"/>
            <a:ext cx="548700" cy="393600"/>
          </a:xfrm>
          <a:prstGeom prst="rect">
            <a:avLst/>
          </a:prstGeom>
          <a:noFill/>
          <a:ln>
            <a:noFill/>
          </a:ln>
        </p:spPr>
        <p:txBody>
          <a:bodyPr anchorCtr="0" anchor="ctr" bIns="91425" lIns="91425" spcFirstLastPara="1" rIns="91425" wrap="square" tIns="91425">
            <a:normAutofit/>
          </a:bodyPr>
          <a:lstStyle>
            <a:lvl1pPr lvl="0" algn="r">
              <a:buNone/>
              <a:defRPr sz="1000">
                <a:solidFill>
                  <a:schemeClr val="dk2"/>
                </a:solidFill>
              </a:defRPr>
            </a:lvl1pPr>
            <a:lvl2pPr lvl="1" algn="r">
              <a:buNone/>
              <a:defRPr sz="1000">
                <a:solidFill>
                  <a:schemeClr val="dk2"/>
                </a:solidFill>
              </a:defRPr>
            </a:lvl2pPr>
            <a:lvl3pPr lvl="2" algn="r">
              <a:buNone/>
              <a:defRPr sz="1000">
                <a:solidFill>
                  <a:schemeClr val="dk2"/>
                </a:solidFill>
              </a:defRPr>
            </a:lvl3pPr>
            <a:lvl4pPr lvl="3" algn="r">
              <a:buNone/>
              <a:defRPr sz="1000">
                <a:solidFill>
                  <a:schemeClr val="dk2"/>
                </a:solidFill>
              </a:defRPr>
            </a:lvl4pPr>
            <a:lvl5pPr lvl="4" algn="r">
              <a:buNone/>
              <a:defRPr sz="1000">
                <a:solidFill>
                  <a:schemeClr val="dk2"/>
                </a:solidFill>
              </a:defRPr>
            </a:lvl5pPr>
            <a:lvl6pPr lvl="5" algn="r">
              <a:buNone/>
              <a:defRPr sz="1000">
                <a:solidFill>
                  <a:schemeClr val="dk2"/>
                </a:solidFill>
              </a:defRPr>
            </a:lvl6pPr>
            <a:lvl7pPr lvl="6" algn="r">
              <a:buNone/>
              <a:defRPr sz="1000">
                <a:solidFill>
                  <a:schemeClr val="dk2"/>
                </a:solidFill>
              </a:defRPr>
            </a:lvl7pPr>
            <a:lvl8pPr lvl="7" algn="r">
              <a:buNone/>
              <a:defRPr sz="1000">
                <a:solidFill>
                  <a:schemeClr val="dk2"/>
                </a:solidFill>
              </a:defRPr>
            </a:lvl8pPr>
            <a:lvl9pPr lvl="8" algn="r">
              <a:buNone/>
              <a:defRPr sz="1000">
                <a:solidFill>
                  <a:schemeClr val="dk2"/>
                </a:solidFill>
              </a:defRPr>
            </a:lvl9pPr>
          </a:lstStyle>
          <a:p>
            <a:pPr indent="0" lvl="0" marL="0" rtl="0" algn="r">
              <a:spcBef>
                <a:spcPts val="0"/>
              </a:spcBef>
              <a:spcAft>
                <a:spcPts val="0"/>
              </a:spcAft>
              <a:buNone/>
            </a:pPr>
            <a:fld id="{00000000-1234-1234-1234-123412341234}" type="slidenum">
              <a:rPr lang="en"/>
              <a:t>‹#›</a:t>
            </a:fld>
            <a:endParaRPr/>
          </a:p>
        </p:txBody>
      </p:sp>
    </p:spTree>
  </p:cSld>
  <p:clrMap accent1="accent1" accent2="accent2" accent3="accent3" accent4="accent4" accent5="accent5" accent6="accent6" bg1="lt1" bg2="dk2" tx1="dk1" tx2="lt2" folHlink="folHlink" hlink="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 Id="rId3" Type="http://schemas.openxmlformats.org/officeDocument/2006/relationships/image" Target="../media/image10.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3.xml"/><Relationship Id="rId3" Type="http://schemas.openxmlformats.org/officeDocument/2006/relationships/image" Target="../media/image18.pn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4.xml"/><Relationship Id="rId3" Type="http://schemas.openxmlformats.org/officeDocument/2006/relationships/image" Target="../media/image11.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5.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xml"/><Relationship Id="rId3" Type="http://schemas.openxmlformats.org/officeDocument/2006/relationships/image" Target="../media/image22.png"/><Relationship Id="rId4" Type="http://schemas.openxmlformats.org/officeDocument/2006/relationships/image" Target="../media/image13.pn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7.xml"/><Relationship Id="rId3" Type="http://schemas.openxmlformats.org/officeDocument/2006/relationships/image" Target="../media/image9.pn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8.xml"/><Relationship Id="rId3" Type="http://schemas.openxmlformats.org/officeDocument/2006/relationships/image" Target="../media/image17.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9.xml"/><Relationship Id="rId3" Type="http://schemas.openxmlformats.org/officeDocument/2006/relationships/image" Target="../media/image6.pn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10.xml"/><Relationship Id="rId3" Type="http://schemas.openxmlformats.org/officeDocument/2006/relationships/image" Target="../media/image7.pn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11.xml"/><Relationship Id="rId3" Type="http://schemas.openxmlformats.org/officeDocument/2006/relationships/image" Target="../media/image8.pn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12.xml"/><Relationship Id="rId3" Type="http://schemas.openxmlformats.org/officeDocument/2006/relationships/image" Target="../media/image5.jp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13.xml"/><Relationship Id="rId3" Type="http://schemas.openxmlformats.org/officeDocument/2006/relationships/image" Target="../media/image4.pn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14.xml"/><Relationship Id="rId3" Type="http://schemas.openxmlformats.org/officeDocument/2006/relationships/image" Target="../media/image3.pn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15.xml"/><Relationship Id="rId3" Type="http://schemas.openxmlformats.org/officeDocument/2006/relationships/image" Target="../media/image1.pn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16.xml"/><Relationship Id="rId3" Type="http://schemas.openxmlformats.org/officeDocument/2006/relationships/image" Target="../media/image2.pn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17.xml"/><Relationship Id="rId3" Type="http://schemas.openxmlformats.org/officeDocument/2006/relationships/image" Target="../media/image14.pn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18.xml"/><Relationship Id="rId3" Type="http://schemas.openxmlformats.org/officeDocument/2006/relationships/hyperlink" Target="https://youtu.be/K1tK-WQFedI" TargetMode="External"/><Relationship Id="rId4" Type="http://schemas.openxmlformats.org/officeDocument/2006/relationships/image" Target="../media/image26.png"/></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9.xml"/><Relationship Id="rId3" Type="http://schemas.openxmlformats.org/officeDocument/2006/relationships/image" Target="../media/image19.png"/><Relationship Id="rId4" Type="http://schemas.openxmlformats.org/officeDocument/2006/relationships/image" Target="../media/image12.png"/></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20.xml"/><Relationship Id="rId3" Type="http://schemas.openxmlformats.org/officeDocument/2006/relationships/image" Target="../media/image15.png"/></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21.xml"/><Relationship Id="rId3" Type="http://schemas.openxmlformats.org/officeDocument/2006/relationships/image" Target="../media/image21.png"/><Relationship Id="rId4" Type="http://schemas.openxmlformats.org/officeDocument/2006/relationships/image" Target="../media/image25.png"/><Relationship Id="rId5" Type="http://schemas.openxmlformats.org/officeDocument/2006/relationships/image" Target="../media/image20.png"/><Relationship Id="rId6" Type="http://schemas.openxmlformats.org/officeDocument/2006/relationships/hyperlink" Target="https://docs.google.com/document/d/1KGGbm0FDWOFuXaYcYkc_LLJ7VHaMWTK6/edit?usp=sharing&amp;ouid=116953011548630050419&amp;rtpof=true&amp;sd=true" TargetMode="External"/><Relationship Id="rId7" Type="http://schemas.openxmlformats.org/officeDocument/2006/relationships/image" Target="../media/image24.pn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22.xml"/><Relationship Id="rId3" Type="http://schemas.openxmlformats.org/officeDocument/2006/relationships/hyperlink" Target="https://docs.google.com/document/d/1p99f0U0RCUbKEl96eQD3Bngm5kwCOoNF/edit?usp=sharing&amp;ouid=116953011548630050419&amp;rtpof=true&amp;sd=true" TargetMode="External"/><Relationship Id="rId4" Type="http://schemas.openxmlformats.org/officeDocument/2006/relationships/image" Target="../media/image16.png"/><Relationship Id="rId5" Type="http://schemas.openxmlformats.org/officeDocument/2006/relationships/image" Target="../media/image29.png"/><Relationship Id="rId6" Type="http://schemas.openxmlformats.org/officeDocument/2006/relationships/image" Target="../media/image27.png"/><Relationship Id="rId7" Type="http://schemas.openxmlformats.org/officeDocument/2006/relationships/image" Target="../media/image28.png"/></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23.xml"/><Relationship Id="rId3" Type="http://schemas.openxmlformats.org/officeDocument/2006/relationships/image" Target="../media/image23.pn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notesSlide" Target="../notesSlides/notesSlide24.xml"/><Relationship Id="rId3" Type="http://schemas.openxmlformats.org/officeDocument/2006/relationships/image" Target="../media/image30.png"/></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3" name="Shape 53"/>
        <p:cNvGrpSpPr/>
        <p:nvPr/>
      </p:nvGrpSpPr>
      <p:grpSpPr>
        <a:xfrm>
          <a:off x="0" y="0"/>
          <a:ext cx="0" cy="0"/>
          <a:chOff x="0" y="0"/>
          <a:chExt cx="0" cy="0"/>
        </a:xfrm>
      </p:grpSpPr>
      <p:pic>
        <p:nvPicPr>
          <p:cNvPr id="54" name="Google Shape;54;p13"/>
          <p:cNvPicPr preferRelativeResize="0"/>
          <p:nvPr/>
        </p:nvPicPr>
        <p:blipFill>
          <a:blip r:embed="rId3">
            <a:alphaModFix amt="40000"/>
          </a:blip>
          <a:stretch>
            <a:fillRect/>
          </a:stretch>
        </p:blipFill>
        <p:spPr>
          <a:xfrm>
            <a:off x="1157288" y="-434025"/>
            <a:ext cx="6829426" cy="3677800"/>
          </a:xfrm>
          <a:prstGeom prst="rect">
            <a:avLst/>
          </a:prstGeom>
          <a:noFill/>
          <a:ln>
            <a:noFill/>
          </a:ln>
        </p:spPr>
      </p:pic>
      <p:sp>
        <p:nvSpPr>
          <p:cNvPr id="55" name="Google Shape;55;p13"/>
          <p:cNvSpPr txBox="1"/>
          <p:nvPr>
            <p:ph idx="1" type="subTitle"/>
          </p:nvPr>
        </p:nvSpPr>
        <p:spPr>
          <a:xfrm>
            <a:off x="311700" y="3243775"/>
            <a:ext cx="8520600" cy="1899900"/>
          </a:xfrm>
          <a:prstGeom prst="rect">
            <a:avLst/>
          </a:prstGeom>
        </p:spPr>
        <p:txBody>
          <a:bodyPr anchorCtr="0" anchor="t" bIns="91425" lIns="91425" spcFirstLastPara="1" rIns="91425" wrap="square" tIns="91425">
            <a:normAutofit fontScale="62500" lnSpcReduction="20000"/>
          </a:bodyPr>
          <a:lstStyle/>
          <a:p>
            <a:pPr indent="0" lvl="0" marL="0" rtl="0" algn="ctr">
              <a:spcBef>
                <a:spcPts val="0"/>
              </a:spcBef>
              <a:spcAft>
                <a:spcPts val="0"/>
              </a:spcAft>
              <a:buNone/>
            </a:pPr>
            <a:r>
              <a:t/>
            </a:r>
            <a:endParaRPr b="1" sz="3445"/>
          </a:p>
          <a:p>
            <a:pPr indent="0" lvl="0" marL="0" rtl="0" algn="ctr">
              <a:spcBef>
                <a:spcPts val="0"/>
              </a:spcBef>
              <a:spcAft>
                <a:spcPts val="0"/>
              </a:spcAft>
              <a:buNone/>
            </a:pPr>
            <a:r>
              <a:rPr b="1" lang="en" sz="3445"/>
              <a:t>Cheryl Forbes, Ed.D.</a:t>
            </a:r>
            <a:endParaRPr b="1" sz="3445"/>
          </a:p>
          <a:p>
            <a:pPr indent="0" lvl="0" marL="0" rtl="0" algn="ctr">
              <a:spcBef>
                <a:spcPts val="0"/>
              </a:spcBef>
              <a:spcAft>
                <a:spcPts val="0"/>
              </a:spcAft>
              <a:buNone/>
            </a:pPr>
            <a:r>
              <a:rPr b="1" lang="en"/>
              <a:t>Director of Teacher Education</a:t>
            </a:r>
            <a:endParaRPr b="1"/>
          </a:p>
          <a:p>
            <a:pPr indent="0" lvl="0" marL="0" rtl="0" algn="ctr">
              <a:spcBef>
                <a:spcPts val="0"/>
              </a:spcBef>
              <a:spcAft>
                <a:spcPts val="0"/>
              </a:spcAft>
              <a:buNone/>
            </a:pPr>
            <a:r>
              <a:rPr b="1" lang="en"/>
              <a:t>UC San Diego Department of Education Studies</a:t>
            </a:r>
            <a:endParaRPr b="1"/>
          </a:p>
          <a:p>
            <a:pPr indent="0" lvl="0" marL="0" rtl="0" algn="ctr">
              <a:spcBef>
                <a:spcPts val="0"/>
              </a:spcBef>
              <a:spcAft>
                <a:spcPts val="0"/>
              </a:spcAft>
              <a:buNone/>
            </a:pPr>
            <a:r>
              <a:rPr b="1" lang="en"/>
              <a:t>AlphaBetter Visit to UCSD</a:t>
            </a:r>
            <a:endParaRPr b="1"/>
          </a:p>
          <a:p>
            <a:pPr indent="0" lvl="0" marL="0" rtl="0" algn="ctr">
              <a:spcBef>
                <a:spcPts val="0"/>
              </a:spcBef>
              <a:spcAft>
                <a:spcPts val="0"/>
              </a:spcAft>
              <a:buNone/>
            </a:pPr>
            <a:r>
              <a:rPr b="1" lang="en"/>
              <a:t>May 31, 2022</a:t>
            </a:r>
            <a:endParaRPr b="1"/>
          </a:p>
          <a:p>
            <a:pPr indent="0" lvl="0" marL="0" rtl="0" algn="ctr">
              <a:spcBef>
                <a:spcPts val="0"/>
              </a:spcBef>
              <a:spcAft>
                <a:spcPts val="0"/>
              </a:spcAft>
              <a:buNone/>
            </a:pPr>
            <a:r>
              <a:t/>
            </a:r>
            <a:endParaRPr/>
          </a:p>
        </p:txBody>
      </p:sp>
      <p:sp>
        <p:nvSpPr>
          <p:cNvPr id="56" name="Google Shape;56;p13"/>
          <p:cNvSpPr txBox="1"/>
          <p:nvPr>
            <p:ph type="ctrTitle"/>
          </p:nvPr>
        </p:nvSpPr>
        <p:spPr>
          <a:xfrm>
            <a:off x="311708" y="744575"/>
            <a:ext cx="8520600" cy="2052600"/>
          </a:xfrm>
          <a:prstGeom prst="rect">
            <a:avLst/>
          </a:prstGeom>
        </p:spPr>
        <p:txBody>
          <a:bodyPr anchorCtr="0" anchor="b" bIns="91425" lIns="91425" spcFirstLastPara="1" rIns="91425" wrap="square" tIns="91425">
            <a:normAutofit/>
          </a:bodyPr>
          <a:lstStyle/>
          <a:p>
            <a:pPr indent="0" lvl="0" marL="0" rtl="0" algn="ctr">
              <a:spcBef>
                <a:spcPts val="0"/>
              </a:spcBef>
              <a:spcAft>
                <a:spcPts val="0"/>
              </a:spcAft>
              <a:buNone/>
            </a:pPr>
            <a:r>
              <a:rPr lang="en"/>
              <a:t>Preparing Teachers for Multilingual Learners </a:t>
            </a:r>
            <a:endParaRPr/>
          </a:p>
        </p:txBody>
      </p:sp>
    </p:spTree>
  </p:cSld>
  <p:clrMapOvr>
    <a:masterClrMapping/>
  </p:clrMapOvr>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0" name="Shape 60"/>
        <p:cNvGrpSpPr/>
        <p:nvPr/>
      </p:nvGrpSpPr>
      <p:grpSpPr>
        <a:xfrm>
          <a:off x="0" y="0"/>
          <a:ext cx="0" cy="0"/>
          <a:chOff x="0" y="0"/>
          <a:chExt cx="0" cy="0"/>
        </a:xfrm>
      </p:grpSpPr>
      <p:sp>
        <p:nvSpPr>
          <p:cNvPr id="61" name="Google Shape;61;p14"/>
          <p:cNvSpPr txBox="1"/>
          <p:nvPr>
            <p:ph type="title"/>
          </p:nvPr>
        </p:nvSpPr>
        <p:spPr>
          <a:xfrm>
            <a:off x="311700" y="445025"/>
            <a:ext cx="8520600" cy="572700"/>
          </a:xfrm>
          <a:prstGeom prst="rect">
            <a:avLst/>
          </a:prstGeom>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Agenda</a:t>
            </a:r>
            <a:endParaRPr/>
          </a:p>
        </p:txBody>
      </p:sp>
      <p:sp>
        <p:nvSpPr>
          <p:cNvPr id="62" name="Google Shape;62;p14"/>
          <p:cNvSpPr txBox="1"/>
          <p:nvPr>
            <p:ph idx="1" type="body"/>
          </p:nvPr>
        </p:nvSpPr>
        <p:spPr>
          <a:xfrm>
            <a:off x="311700" y="1152475"/>
            <a:ext cx="8520600" cy="3416400"/>
          </a:xfrm>
          <a:prstGeom prst="rect">
            <a:avLst/>
          </a:prstGeom>
        </p:spPr>
        <p:txBody>
          <a:bodyPr anchorCtr="0" anchor="t" bIns="91425" lIns="91425" spcFirstLastPara="1" rIns="91425" wrap="square" tIns="91425">
            <a:normAutofit lnSpcReduction="20000"/>
          </a:bodyPr>
          <a:lstStyle/>
          <a:p>
            <a:pPr indent="-355600" lvl="0" marL="457200" rtl="0" algn="l">
              <a:lnSpc>
                <a:spcPct val="115000"/>
              </a:lnSpc>
              <a:spcBef>
                <a:spcPts val="0"/>
              </a:spcBef>
              <a:spcAft>
                <a:spcPts val="0"/>
              </a:spcAft>
              <a:buSzPts val="2000"/>
              <a:buChar char="●"/>
            </a:pPr>
            <a:r>
              <a:rPr lang="en" sz="2000"/>
              <a:t>Introductions</a:t>
            </a:r>
            <a:endParaRPr sz="2000"/>
          </a:p>
          <a:p>
            <a:pPr indent="-355600" lvl="0" marL="457200" rtl="0" algn="l">
              <a:lnSpc>
                <a:spcPct val="115000"/>
              </a:lnSpc>
              <a:spcBef>
                <a:spcPts val="0"/>
              </a:spcBef>
              <a:spcAft>
                <a:spcPts val="0"/>
              </a:spcAft>
              <a:buSzPts val="2000"/>
              <a:buChar char="●"/>
            </a:pPr>
            <a:r>
              <a:rPr lang="en" sz="2000"/>
              <a:t>The California Context:</a:t>
            </a:r>
            <a:endParaRPr sz="2000"/>
          </a:p>
          <a:p>
            <a:pPr indent="-355600" lvl="1" marL="914400" rtl="0" algn="l">
              <a:lnSpc>
                <a:spcPct val="115000"/>
              </a:lnSpc>
              <a:spcBef>
                <a:spcPts val="0"/>
              </a:spcBef>
              <a:spcAft>
                <a:spcPts val="0"/>
              </a:spcAft>
              <a:buSzPts val="2000"/>
              <a:buChar char="○"/>
            </a:pPr>
            <a:r>
              <a:rPr lang="en" sz="2000"/>
              <a:t>CA Teaching Performance Expectations (TPEs)</a:t>
            </a:r>
            <a:endParaRPr sz="2000"/>
          </a:p>
          <a:p>
            <a:pPr indent="-355600" lvl="1" marL="914400" rtl="0" algn="l">
              <a:lnSpc>
                <a:spcPct val="115000"/>
              </a:lnSpc>
              <a:spcBef>
                <a:spcPts val="0"/>
              </a:spcBef>
              <a:spcAft>
                <a:spcPts val="0"/>
              </a:spcAft>
              <a:buSzPts val="2000"/>
              <a:buChar char="○"/>
            </a:pPr>
            <a:r>
              <a:rPr lang="en" sz="2000"/>
              <a:t>CA English Language Arts - ELD Framework &amp; Standards</a:t>
            </a:r>
            <a:endParaRPr sz="2000"/>
          </a:p>
          <a:p>
            <a:pPr indent="-355600" lvl="0" marL="457200" rtl="0" algn="l">
              <a:lnSpc>
                <a:spcPct val="115000"/>
              </a:lnSpc>
              <a:spcBef>
                <a:spcPts val="0"/>
              </a:spcBef>
              <a:spcAft>
                <a:spcPts val="0"/>
              </a:spcAft>
              <a:buSzPts val="2000"/>
              <a:buChar char="●"/>
            </a:pPr>
            <a:r>
              <a:rPr lang="en" sz="2000"/>
              <a:t>Instructional Scaffolds &amp; Participant Structures </a:t>
            </a:r>
            <a:endParaRPr sz="2000"/>
          </a:p>
          <a:p>
            <a:pPr indent="-355600" lvl="1" marL="914400" rtl="0" algn="l">
              <a:lnSpc>
                <a:spcPct val="115000"/>
              </a:lnSpc>
              <a:spcBef>
                <a:spcPts val="0"/>
              </a:spcBef>
              <a:spcAft>
                <a:spcPts val="0"/>
              </a:spcAft>
              <a:buSzPts val="2000"/>
              <a:buChar char="○"/>
            </a:pPr>
            <a:r>
              <a:rPr lang="en" sz="2000"/>
              <a:t>Language Objectives</a:t>
            </a:r>
            <a:endParaRPr sz="2000"/>
          </a:p>
          <a:p>
            <a:pPr indent="-355600" lvl="1" marL="914400" rtl="0" algn="l">
              <a:lnSpc>
                <a:spcPct val="115000"/>
              </a:lnSpc>
              <a:spcBef>
                <a:spcPts val="0"/>
              </a:spcBef>
              <a:spcAft>
                <a:spcPts val="0"/>
              </a:spcAft>
              <a:buSzPts val="2000"/>
              <a:buChar char="○"/>
            </a:pPr>
            <a:r>
              <a:rPr lang="en" sz="2000"/>
              <a:t>ELD Continuum</a:t>
            </a:r>
            <a:endParaRPr sz="2000"/>
          </a:p>
          <a:p>
            <a:pPr indent="-355600" lvl="1" marL="914400" rtl="0" algn="l">
              <a:lnSpc>
                <a:spcPct val="115000"/>
              </a:lnSpc>
              <a:spcBef>
                <a:spcPts val="0"/>
              </a:spcBef>
              <a:spcAft>
                <a:spcPts val="0"/>
              </a:spcAft>
              <a:buSzPts val="2000"/>
              <a:buChar char="○"/>
            </a:pPr>
            <a:r>
              <a:rPr lang="en" sz="2000"/>
              <a:t>Video: Integrated &amp; Designated ELD in 4th Grade </a:t>
            </a:r>
            <a:endParaRPr sz="2000"/>
          </a:p>
          <a:p>
            <a:pPr indent="-355600" lvl="0" marL="457200" rtl="0" algn="l">
              <a:lnSpc>
                <a:spcPct val="115000"/>
              </a:lnSpc>
              <a:spcBef>
                <a:spcPts val="0"/>
              </a:spcBef>
              <a:spcAft>
                <a:spcPts val="0"/>
              </a:spcAft>
              <a:buSzPts val="2000"/>
              <a:buChar char="●"/>
            </a:pPr>
            <a:r>
              <a:rPr lang="en" sz="2000"/>
              <a:t>Application to UCSD Bilingual Teacher Candidate Preparation </a:t>
            </a:r>
            <a:endParaRPr sz="2000"/>
          </a:p>
          <a:p>
            <a:pPr indent="-355600" lvl="1" marL="914400" rtl="0" algn="l">
              <a:lnSpc>
                <a:spcPct val="115000"/>
              </a:lnSpc>
              <a:spcBef>
                <a:spcPts val="0"/>
              </a:spcBef>
              <a:spcAft>
                <a:spcPts val="0"/>
              </a:spcAft>
              <a:buSzPts val="2000"/>
              <a:buChar char="○"/>
            </a:pPr>
            <a:r>
              <a:rPr lang="en" sz="2000"/>
              <a:t>Collaborative Translanguaging Unit Plans </a:t>
            </a:r>
            <a:endParaRPr sz="2000"/>
          </a:p>
          <a:p>
            <a:pPr indent="-355600" lvl="0" marL="457200" rtl="0" algn="l">
              <a:lnSpc>
                <a:spcPct val="115000"/>
              </a:lnSpc>
              <a:spcBef>
                <a:spcPts val="0"/>
              </a:spcBef>
              <a:spcAft>
                <a:spcPts val="0"/>
              </a:spcAft>
              <a:buSzPts val="2000"/>
              <a:buChar char="●"/>
            </a:pPr>
            <a:r>
              <a:rPr lang="en" sz="2000"/>
              <a:t>Discussion and Questions </a:t>
            </a:r>
            <a:endParaRPr sz="2000"/>
          </a:p>
        </p:txBody>
      </p:sp>
    </p:spTree>
  </p:cSld>
  <p:clrMapOvr>
    <a:masterClrMapping/>
  </p:clrMapOvr>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6" name="Shape 66"/>
        <p:cNvGrpSpPr/>
        <p:nvPr/>
      </p:nvGrpSpPr>
      <p:grpSpPr>
        <a:xfrm>
          <a:off x="0" y="0"/>
          <a:ext cx="0" cy="0"/>
          <a:chOff x="0" y="0"/>
          <a:chExt cx="0" cy="0"/>
        </a:xfrm>
      </p:grpSpPr>
      <p:pic>
        <p:nvPicPr>
          <p:cNvPr id="67" name="Google Shape;67;p15"/>
          <p:cNvPicPr preferRelativeResize="0"/>
          <p:nvPr/>
        </p:nvPicPr>
        <p:blipFill>
          <a:blip r:embed="rId3">
            <a:alphaModFix/>
          </a:blip>
          <a:stretch>
            <a:fillRect/>
          </a:stretch>
        </p:blipFill>
        <p:spPr>
          <a:xfrm>
            <a:off x="985950" y="285750"/>
            <a:ext cx="6694824" cy="4453676"/>
          </a:xfrm>
          <a:prstGeom prst="rect">
            <a:avLst/>
          </a:prstGeom>
          <a:noFill/>
          <a:ln>
            <a:noFill/>
          </a:ln>
        </p:spPr>
      </p:pic>
    </p:spTree>
  </p:cSld>
  <p:clrMapOvr>
    <a:masterClrMapping/>
  </p:clrMapOvr>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1" name="Shape 71"/>
        <p:cNvGrpSpPr/>
        <p:nvPr/>
      </p:nvGrpSpPr>
      <p:grpSpPr>
        <a:xfrm>
          <a:off x="0" y="0"/>
          <a:ext cx="0" cy="0"/>
          <a:chOff x="0" y="0"/>
          <a:chExt cx="0" cy="0"/>
        </a:xfrm>
      </p:grpSpPr>
      <p:sp>
        <p:nvSpPr>
          <p:cNvPr id="72" name="Google Shape;72;p16"/>
          <p:cNvSpPr txBox="1"/>
          <p:nvPr>
            <p:ph type="title"/>
          </p:nvPr>
        </p:nvSpPr>
        <p:spPr>
          <a:xfrm>
            <a:off x="311700" y="445025"/>
            <a:ext cx="8520600" cy="572700"/>
          </a:xfrm>
          <a:prstGeom prst="rect">
            <a:avLst/>
          </a:prstGeom>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CA Teaching Performance Expectations (TPEs)</a:t>
            </a:r>
            <a:endParaRPr/>
          </a:p>
        </p:txBody>
      </p:sp>
      <p:sp>
        <p:nvSpPr>
          <p:cNvPr id="73" name="Google Shape;73;p16"/>
          <p:cNvSpPr txBox="1"/>
          <p:nvPr>
            <p:ph idx="1" type="body"/>
          </p:nvPr>
        </p:nvSpPr>
        <p:spPr>
          <a:xfrm>
            <a:off x="311700" y="1152475"/>
            <a:ext cx="3999900" cy="3416400"/>
          </a:xfrm>
          <a:prstGeom prst="rect">
            <a:avLst/>
          </a:prstGeom>
        </p:spPr>
        <p:txBody>
          <a:bodyPr anchorCtr="0" anchor="t" bIns="91425" lIns="91425" spcFirstLastPara="1" rIns="91425" wrap="square" tIns="91425">
            <a:normAutofit/>
          </a:bodyPr>
          <a:lstStyle/>
          <a:p>
            <a:pPr indent="0" lvl="0" marL="0" rtl="0" algn="l">
              <a:spcBef>
                <a:spcPts val="0"/>
              </a:spcBef>
              <a:spcAft>
                <a:spcPts val="1200"/>
              </a:spcAft>
              <a:buNone/>
            </a:pPr>
            <a:r>
              <a:t/>
            </a:r>
            <a:endParaRPr/>
          </a:p>
        </p:txBody>
      </p:sp>
      <p:sp>
        <p:nvSpPr>
          <p:cNvPr id="74" name="Google Shape;74;p16"/>
          <p:cNvSpPr txBox="1"/>
          <p:nvPr>
            <p:ph idx="2" type="body"/>
          </p:nvPr>
        </p:nvSpPr>
        <p:spPr>
          <a:xfrm>
            <a:off x="4832400" y="1152475"/>
            <a:ext cx="3999900" cy="3416400"/>
          </a:xfrm>
          <a:prstGeom prst="rect">
            <a:avLst/>
          </a:prstGeom>
        </p:spPr>
        <p:txBody>
          <a:bodyPr anchorCtr="0" anchor="t" bIns="91425" lIns="91425" spcFirstLastPara="1" rIns="91425" wrap="square" tIns="91425">
            <a:noAutofit/>
          </a:bodyPr>
          <a:lstStyle/>
          <a:p>
            <a:pPr indent="-330200" lvl="0" marL="457200" rtl="0" algn="l">
              <a:spcBef>
                <a:spcPts val="0"/>
              </a:spcBef>
              <a:spcAft>
                <a:spcPts val="0"/>
              </a:spcAft>
              <a:buSzPts val="1600"/>
              <a:buAutoNum type="arabicPeriod"/>
            </a:pPr>
            <a:r>
              <a:rPr lang="en" sz="1600"/>
              <a:t>Engaging &amp; Supporting All Students in Learning</a:t>
            </a:r>
            <a:endParaRPr sz="1600"/>
          </a:p>
          <a:p>
            <a:pPr indent="-330200" lvl="0" marL="457200" rtl="0" algn="l">
              <a:spcBef>
                <a:spcPts val="0"/>
              </a:spcBef>
              <a:spcAft>
                <a:spcPts val="0"/>
              </a:spcAft>
              <a:buSzPts val="1600"/>
              <a:buAutoNum type="arabicPeriod"/>
            </a:pPr>
            <a:r>
              <a:rPr lang="en" sz="1600"/>
              <a:t>Creating &amp; Maintaining Effective Environments for Student Learning</a:t>
            </a:r>
            <a:endParaRPr sz="1600"/>
          </a:p>
          <a:p>
            <a:pPr indent="-330200" lvl="0" marL="457200" rtl="0" algn="l">
              <a:spcBef>
                <a:spcPts val="0"/>
              </a:spcBef>
              <a:spcAft>
                <a:spcPts val="0"/>
              </a:spcAft>
              <a:buSzPts val="1600"/>
              <a:buAutoNum type="arabicPeriod"/>
            </a:pPr>
            <a:r>
              <a:rPr lang="en" sz="1600"/>
              <a:t>Understanding &amp; Organizing Subject Matter for Student Learning</a:t>
            </a:r>
            <a:endParaRPr sz="1600"/>
          </a:p>
          <a:p>
            <a:pPr indent="-330200" lvl="0" marL="457200" rtl="0" algn="l">
              <a:spcBef>
                <a:spcPts val="0"/>
              </a:spcBef>
              <a:spcAft>
                <a:spcPts val="0"/>
              </a:spcAft>
              <a:buSzPts val="1600"/>
              <a:buAutoNum type="arabicPeriod"/>
            </a:pPr>
            <a:r>
              <a:rPr lang="en" sz="1600"/>
              <a:t>Planning Instruction &amp; Designing Learning Experiences for All Students</a:t>
            </a:r>
            <a:endParaRPr sz="1600"/>
          </a:p>
          <a:p>
            <a:pPr indent="-330200" lvl="0" marL="457200" rtl="0" algn="l">
              <a:spcBef>
                <a:spcPts val="0"/>
              </a:spcBef>
              <a:spcAft>
                <a:spcPts val="0"/>
              </a:spcAft>
              <a:buSzPts val="1600"/>
              <a:buAutoNum type="arabicPeriod"/>
            </a:pPr>
            <a:r>
              <a:rPr lang="en" sz="1600"/>
              <a:t>Assessing Student Learning</a:t>
            </a:r>
            <a:endParaRPr sz="1600"/>
          </a:p>
          <a:p>
            <a:pPr indent="-330200" lvl="0" marL="457200" rtl="0" algn="l">
              <a:spcBef>
                <a:spcPts val="0"/>
              </a:spcBef>
              <a:spcAft>
                <a:spcPts val="0"/>
              </a:spcAft>
              <a:buSzPts val="1600"/>
              <a:buAutoNum type="arabicPeriod"/>
            </a:pPr>
            <a:r>
              <a:rPr lang="en" sz="1600"/>
              <a:t>Developing as  Professional Educator </a:t>
            </a:r>
            <a:endParaRPr sz="1600"/>
          </a:p>
        </p:txBody>
      </p:sp>
      <p:pic>
        <p:nvPicPr>
          <p:cNvPr id="75" name="Google Shape;75;p16"/>
          <p:cNvPicPr preferRelativeResize="0"/>
          <p:nvPr/>
        </p:nvPicPr>
        <p:blipFill>
          <a:blip r:embed="rId3">
            <a:alphaModFix/>
          </a:blip>
          <a:stretch>
            <a:fillRect/>
          </a:stretch>
        </p:blipFill>
        <p:spPr>
          <a:xfrm>
            <a:off x="684471" y="1152475"/>
            <a:ext cx="3126003" cy="3416400"/>
          </a:xfrm>
          <a:prstGeom prst="rect">
            <a:avLst/>
          </a:prstGeom>
          <a:noFill/>
          <a:ln>
            <a:noFill/>
          </a:ln>
        </p:spPr>
      </p:pic>
    </p:spTree>
  </p:cSld>
  <p:clrMapOvr>
    <a:masterClrMapping/>
  </p:clrMapOvr>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9" name="Shape 79"/>
        <p:cNvGrpSpPr/>
        <p:nvPr/>
      </p:nvGrpSpPr>
      <p:grpSpPr>
        <a:xfrm>
          <a:off x="0" y="0"/>
          <a:ext cx="0" cy="0"/>
          <a:chOff x="0" y="0"/>
          <a:chExt cx="0" cy="0"/>
        </a:xfrm>
      </p:grpSpPr>
      <p:sp>
        <p:nvSpPr>
          <p:cNvPr id="80" name="Google Shape;80;p17"/>
          <p:cNvSpPr txBox="1"/>
          <p:nvPr>
            <p:ph type="title"/>
          </p:nvPr>
        </p:nvSpPr>
        <p:spPr>
          <a:xfrm>
            <a:off x="311700" y="445025"/>
            <a:ext cx="8520600" cy="572700"/>
          </a:xfrm>
          <a:prstGeom prst="rect">
            <a:avLst/>
          </a:prstGeom>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TPEs Related to Teaching English Learners (sample)</a:t>
            </a:r>
            <a:endParaRPr/>
          </a:p>
        </p:txBody>
      </p:sp>
      <p:sp>
        <p:nvSpPr>
          <p:cNvPr id="81" name="Google Shape;81;p17"/>
          <p:cNvSpPr txBox="1"/>
          <p:nvPr>
            <p:ph idx="1" type="body"/>
          </p:nvPr>
        </p:nvSpPr>
        <p:spPr>
          <a:xfrm>
            <a:off x="311700" y="1152475"/>
            <a:ext cx="8520600" cy="3416400"/>
          </a:xfrm>
          <a:prstGeom prst="rect">
            <a:avLst/>
          </a:prstGeom>
        </p:spPr>
        <p:txBody>
          <a:bodyPr anchorCtr="0" anchor="t" bIns="91425" lIns="91425" spcFirstLastPara="1" rIns="91425" wrap="square" tIns="91425">
            <a:normAutofit fontScale="25000" lnSpcReduction="20000"/>
          </a:bodyPr>
          <a:lstStyle/>
          <a:p>
            <a:pPr indent="0" lvl="0" marL="0" rtl="0" algn="l">
              <a:spcBef>
                <a:spcPts val="0"/>
              </a:spcBef>
              <a:spcAft>
                <a:spcPts val="0"/>
              </a:spcAft>
              <a:buNone/>
            </a:pPr>
            <a:r>
              <a:rPr lang="en" sz="6800"/>
              <a:t>1.6</a:t>
            </a:r>
            <a:r>
              <a:rPr lang="en" sz="6800">
                <a:solidFill>
                  <a:schemeClr val="dk1"/>
                </a:solidFill>
              </a:rPr>
              <a:t>	Provide a supportive learning environment for students' first and/or second language acquisition by using research-based instructional approaches, including focused English Language Development, Specially Designed Academic Instruction in English (SDAIE), scaffolding across content areas, and structured English immersion (SEI)...</a:t>
            </a:r>
            <a:endParaRPr sz="6800">
              <a:solidFill>
                <a:schemeClr val="dk1"/>
              </a:solidFill>
            </a:endParaRPr>
          </a:p>
          <a:p>
            <a:pPr indent="0" lvl="0" marL="0" rtl="0" algn="l">
              <a:spcBef>
                <a:spcPts val="1200"/>
              </a:spcBef>
              <a:spcAft>
                <a:spcPts val="0"/>
              </a:spcAft>
              <a:buNone/>
            </a:pPr>
            <a:r>
              <a:rPr lang="en" sz="6800">
                <a:solidFill>
                  <a:schemeClr val="dk1"/>
                </a:solidFill>
              </a:rPr>
              <a:t>3.5 	 Adapt subject matter curriculum, organization, and planning to support the acquisition and use of academic language within learning activities to promote the subject matter knowledge of all students, including the full range of English learners….</a:t>
            </a:r>
            <a:endParaRPr sz="6800">
              <a:solidFill>
                <a:schemeClr val="dk1"/>
              </a:solidFill>
            </a:endParaRPr>
          </a:p>
          <a:p>
            <a:pPr indent="0" lvl="0" marL="0" rtl="0" algn="l">
              <a:spcBef>
                <a:spcPts val="1200"/>
              </a:spcBef>
              <a:spcAft>
                <a:spcPts val="0"/>
              </a:spcAft>
              <a:buNone/>
            </a:pPr>
            <a:r>
              <a:rPr lang="en" sz="6800">
                <a:solidFill>
                  <a:schemeClr val="dk1"/>
                </a:solidFill>
              </a:rPr>
              <a:t>5.7     Interpret English learners' assessment data to identify their level of academic proficiency in English as well as in their primary language, as applicable, and use this information in planning instruction.</a:t>
            </a:r>
            <a:endParaRPr sz="6800">
              <a:solidFill>
                <a:schemeClr val="dk1"/>
              </a:solidFill>
            </a:endParaRPr>
          </a:p>
          <a:p>
            <a:pPr indent="0" lvl="0" marL="0" rtl="0" algn="l">
              <a:spcBef>
                <a:spcPts val="1200"/>
              </a:spcBef>
              <a:spcAft>
                <a:spcPts val="0"/>
              </a:spcAft>
              <a:buNone/>
            </a:pPr>
            <a:r>
              <a:t/>
            </a:r>
            <a:endParaRPr sz="1400">
              <a:solidFill>
                <a:schemeClr val="dk1"/>
              </a:solidFill>
            </a:endParaRPr>
          </a:p>
          <a:p>
            <a:pPr indent="0" lvl="0" marL="0" rtl="0" algn="l">
              <a:spcBef>
                <a:spcPts val="1200"/>
              </a:spcBef>
              <a:spcAft>
                <a:spcPts val="0"/>
              </a:spcAft>
              <a:buNone/>
            </a:pPr>
            <a:r>
              <a:t/>
            </a:r>
            <a:endParaRPr sz="1400">
              <a:solidFill>
                <a:schemeClr val="dk1"/>
              </a:solidFill>
            </a:endParaRPr>
          </a:p>
          <a:p>
            <a:pPr indent="0" lvl="0" marL="0" rtl="0" algn="l">
              <a:spcBef>
                <a:spcPts val="1200"/>
              </a:spcBef>
              <a:spcAft>
                <a:spcPts val="1200"/>
              </a:spcAft>
              <a:buNone/>
            </a:pPr>
            <a:r>
              <a:t/>
            </a:r>
            <a:endParaRPr sz="1200">
              <a:solidFill>
                <a:schemeClr val="dk1"/>
              </a:solidFill>
            </a:endParaRPr>
          </a:p>
        </p:txBody>
      </p:sp>
    </p:spTree>
  </p:cSld>
  <p:clrMapOvr>
    <a:masterClrMapping/>
  </p:clrMapOvr>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5" name="Shape 85"/>
        <p:cNvGrpSpPr/>
        <p:nvPr/>
      </p:nvGrpSpPr>
      <p:grpSpPr>
        <a:xfrm>
          <a:off x="0" y="0"/>
          <a:ext cx="0" cy="0"/>
          <a:chOff x="0" y="0"/>
          <a:chExt cx="0" cy="0"/>
        </a:xfrm>
      </p:grpSpPr>
      <p:sp>
        <p:nvSpPr>
          <p:cNvPr id="86" name="Google Shape;86;p18"/>
          <p:cNvSpPr txBox="1"/>
          <p:nvPr>
            <p:ph type="title"/>
          </p:nvPr>
        </p:nvSpPr>
        <p:spPr>
          <a:xfrm>
            <a:off x="311700" y="445025"/>
            <a:ext cx="8520600" cy="572700"/>
          </a:xfrm>
          <a:prstGeom prst="rect">
            <a:avLst/>
          </a:prstGeom>
        </p:spPr>
        <p:txBody>
          <a:bodyPr anchorCtr="0" anchor="t" bIns="91425" lIns="91425" spcFirstLastPara="1" rIns="91425" wrap="square" tIns="91425">
            <a:normAutofit fontScale="90000"/>
          </a:bodyPr>
          <a:lstStyle/>
          <a:p>
            <a:pPr indent="0" lvl="0" marL="0" rtl="0" algn="l">
              <a:spcBef>
                <a:spcPts val="0"/>
              </a:spcBef>
              <a:spcAft>
                <a:spcPts val="0"/>
              </a:spcAft>
              <a:buNone/>
            </a:pPr>
            <a:r>
              <a:t/>
            </a:r>
            <a:endParaRPr/>
          </a:p>
        </p:txBody>
      </p:sp>
      <p:sp>
        <p:nvSpPr>
          <p:cNvPr id="87" name="Google Shape;87;p18"/>
          <p:cNvSpPr txBox="1"/>
          <p:nvPr>
            <p:ph idx="1" type="body"/>
          </p:nvPr>
        </p:nvSpPr>
        <p:spPr>
          <a:xfrm>
            <a:off x="311700" y="1152475"/>
            <a:ext cx="8520600" cy="3416400"/>
          </a:xfrm>
          <a:prstGeom prst="rect">
            <a:avLst/>
          </a:prstGeom>
        </p:spPr>
        <p:txBody>
          <a:bodyPr anchorCtr="0" anchor="t" bIns="91425" lIns="91425" spcFirstLastPara="1" rIns="91425" wrap="square" tIns="91425">
            <a:normAutofit/>
          </a:bodyPr>
          <a:lstStyle/>
          <a:p>
            <a:pPr indent="0" lvl="0" marL="0" rtl="0" algn="l">
              <a:spcBef>
                <a:spcPts val="0"/>
              </a:spcBef>
              <a:spcAft>
                <a:spcPts val="1200"/>
              </a:spcAft>
              <a:buNone/>
            </a:pPr>
            <a:r>
              <a:t/>
            </a:r>
            <a:endParaRPr/>
          </a:p>
        </p:txBody>
      </p:sp>
      <p:pic>
        <p:nvPicPr>
          <p:cNvPr id="88" name="Google Shape;88;p18"/>
          <p:cNvPicPr preferRelativeResize="0"/>
          <p:nvPr/>
        </p:nvPicPr>
        <p:blipFill>
          <a:blip r:embed="rId3">
            <a:alphaModFix/>
          </a:blip>
          <a:stretch>
            <a:fillRect/>
          </a:stretch>
        </p:blipFill>
        <p:spPr>
          <a:xfrm>
            <a:off x="414474" y="223888"/>
            <a:ext cx="3624601" cy="4695725"/>
          </a:xfrm>
          <a:prstGeom prst="rect">
            <a:avLst/>
          </a:prstGeom>
          <a:noFill/>
          <a:ln>
            <a:noFill/>
          </a:ln>
        </p:spPr>
      </p:pic>
      <p:pic>
        <p:nvPicPr>
          <p:cNvPr id="89" name="Google Shape;89;p18"/>
          <p:cNvPicPr preferRelativeResize="0"/>
          <p:nvPr/>
        </p:nvPicPr>
        <p:blipFill>
          <a:blip r:embed="rId4">
            <a:alphaModFix/>
          </a:blip>
          <a:stretch>
            <a:fillRect/>
          </a:stretch>
        </p:blipFill>
        <p:spPr>
          <a:xfrm>
            <a:off x="4380675" y="445025"/>
            <a:ext cx="4702651" cy="3956025"/>
          </a:xfrm>
          <a:prstGeom prst="rect">
            <a:avLst/>
          </a:prstGeom>
          <a:noFill/>
          <a:ln>
            <a:noFill/>
          </a:ln>
        </p:spPr>
      </p:pic>
    </p:spTree>
  </p:cSld>
  <p:clrMapOvr>
    <a:masterClrMapping/>
  </p:clrMapOvr>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3" name="Shape 93"/>
        <p:cNvGrpSpPr/>
        <p:nvPr/>
      </p:nvGrpSpPr>
      <p:grpSpPr>
        <a:xfrm>
          <a:off x="0" y="0"/>
          <a:ext cx="0" cy="0"/>
          <a:chOff x="0" y="0"/>
          <a:chExt cx="0" cy="0"/>
        </a:xfrm>
      </p:grpSpPr>
      <p:pic>
        <p:nvPicPr>
          <p:cNvPr id="94" name="Google Shape;94;p19"/>
          <p:cNvPicPr preferRelativeResize="0"/>
          <p:nvPr/>
        </p:nvPicPr>
        <p:blipFill>
          <a:blip r:embed="rId3">
            <a:alphaModFix/>
          </a:blip>
          <a:stretch>
            <a:fillRect/>
          </a:stretch>
        </p:blipFill>
        <p:spPr>
          <a:xfrm>
            <a:off x="1254525" y="1017725"/>
            <a:ext cx="6634950" cy="3967575"/>
          </a:xfrm>
          <a:prstGeom prst="rect">
            <a:avLst/>
          </a:prstGeom>
          <a:noFill/>
          <a:ln>
            <a:noFill/>
          </a:ln>
        </p:spPr>
      </p:pic>
      <p:sp>
        <p:nvSpPr>
          <p:cNvPr id="95" name="Google Shape;95;p19"/>
          <p:cNvSpPr txBox="1"/>
          <p:nvPr>
            <p:ph type="title"/>
          </p:nvPr>
        </p:nvSpPr>
        <p:spPr>
          <a:xfrm>
            <a:off x="311700" y="445025"/>
            <a:ext cx="8520600" cy="572700"/>
          </a:xfrm>
          <a:prstGeom prst="rect">
            <a:avLst/>
          </a:prstGeom>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CA ELA/ELD Framework </a:t>
            </a:r>
            <a:endParaRPr/>
          </a:p>
        </p:txBody>
      </p:sp>
    </p:spTree>
  </p:cSld>
  <p:clrMapOvr>
    <a:masterClrMapping/>
  </p:clrMapOvr>
</p:sld>
</file>

<file path=ppt/slides/slide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9" name="Shape 99"/>
        <p:cNvGrpSpPr/>
        <p:nvPr/>
      </p:nvGrpSpPr>
      <p:grpSpPr>
        <a:xfrm>
          <a:off x="0" y="0"/>
          <a:ext cx="0" cy="0"/>
          <a:chOff x="0" y="0"/>
          <a:chExt cx="0" cy="0"/>
        </a:xfrm>
      </p:grpSpPr>
      <p:pic>
        <p:nvPicPr>
          <p:cNvPr id="100" name="Google Shape;100;p20"/>
          <p:cNvPicPr preferRelativeResize="0"/>
          <p:nvPr/>
        </p:nvPicPr>
        <p:blipFill>
          <a:blip r:embed="rId3">
            <a:alphaModFix/>
          </a:blip>
          <a:stretch>
            <a:fillRect/>
          </a:stretch>
        </p:blipFill>
        <p:spPr>
          <a:xfrm>
            <a:off x="1981225" y="66675"/>
            <a:ext cx="4981296" cy="4838702"/>
          </a:xfrm>
          <a:prstGeom prst="rect">
            <a:avLst/>
          </a:prstGeom>
          <a:noFill/>
          <a:ln>
            <a:noFill/>
          </a:ln>
        </p:spPr>
      </p:pic>
    </p:spTree>
  </p:cSld>
  <p:clrMapOvr>
    <a:masterClrMapping/>
  </p:clrMapOvr>
</p:sld>
</file>

<file path=ppt/slides/slide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04" name="Shape 104"/>
        <p:cNvGrpSpPr/>
        <p:nvPr/>
      </p:nvGrpSpPr>
      <p:grpSpPr>
        <a:xfrm>
          <a:off x="0" y="0"/>
          <a:ext cx="0" cy="0"/>
          <a:chOff x="0" y="0"/>
          <a:chExt cx="0" cy="0"/>
        </a:xfrm>
      </p:grpSpPr>
      <p:pic>
        <p:nvPicPr>
          <p:cNvPr id="105" name="Google Shape;105;p21"/>
          <p:cNvPicPr preferRelativeResize="0"/>
          <p:nvPr/>
        </p:nvPicPr>
        <p:blipFill>
          <a:blip r:embed="rId3">
            <a:alphaModFix/>
          </a:blip>
          <a:stretch>
            <a:fillRect/>
          </a:stretch>
        </p:blipFill>
        <p:spPr>
          <a:xfrm>
            <a:off x="152400" y="152400"/>
            <a:ext cx="8210156" cy="4838700"/>
          </a:xfrm>
          <a:prstGeom prst="rect">
            <a:avLst/>
          </a:prstGeom>
          <a:noFill/>
          <a:ln>
            <a:noFill/>
          </a:ln>
        </p:spPr>
      </p:pic>
    </p:spTree>
  </p:cSld>
  <p:clrMapOvr>
    <a:masterClrMapping/>
  </p:clrMapOvr>
</p:sld>
</file>

<file path=ppt/slides/slide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09" name="Shape 109"/>
        <p:cNvGrpSpPr/>
        <p:nvPr/>
      </p:nvGrpSpPr>
      <p:grpSpPr>
        <a:xfrm>
          <a:off x="0" y="0"/>
          <a:ext cx="0" cy="0"/>
          <a:chOff x="0" y="0"/>
          <a:chExt cx="0" cy="0"/>
        </a:xfrm>
      </p:grpSpPr>
      <p:pic>
        <p:nvPicPr>
          <p:cNvPr id="110" name="Google Shape;110;p22"/>
          <p:cNvPicPr preferRelativeResize="0"/>
          <p:nvPr/>
        </p:nvPicPr>
        <p:blipFill>
          <a:blip r:embed="rId3">
            <a:alphaModFix/>
          </a:blip>
          <a:stretch>
            <a:fillRect/>
          </a:stretch>
        </p:blipFill>
        <p:spPr>
          <a:xfrm>
            <a:off x="152400" y="152400"/>
            <a:ext cx="8069755" cy="4838701"/>
          </a:xfrm>
          <a:prstGeom prst="rect">
            <a:avLst/>
          </a:prstGeom>
          <a:noFill/>
          <a:ln>
            <a:noFill/>
          </a:ln>
        </p:spPr>
      </p:pic>
    </p:spTree>
  </p:cSld>
  <p:clrMapOvr>
    <a:masterClrMapping/>
  </p:clrMapOvr>
</p:sld>
</file>

<file path=ppt/slides/slide1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14" name="Shape 114"/>
        <p:cNvGrpSpPr/>
        <p:nvPr/>
      </p:nvGrpSpPr>
      <p:grpSpPr>
        <a:xfrm>
          <a:off x="0" y="0"/>
          <a:ext cx="0" cy="0"/>
          <a:chOff x="0" y="0"/>
          <a:chExt cx="0" cy="0"/>
        </a:xfrm>
      </p:grpSpPr>
      <p:pic>
        <p:nvPicPr>
          <p:cNvPr id="115" name="Google Shape;115;p23"/>
          <p:cNvPicPr preferRelativeResize="0"/>
          <p:nvPr/>
        </p:nvPicPr>
        <p:blipFill>
          <a:blip r:embed="rId3">
            <a:alphaModFix/>
          </a:blip>
          <a:stretch>
            <a:fillRect/>
          </a:stretch>
        </p:blipFill>
        <p:spPr>
          <a:xfrm>
            <a:off x="152400" y="152400"/>
            <a:ext cx="8320451" cy="4838700"/>
          </a:xfrm>
          <a:prstGeom prst="rect">
            <a:avLst/>
          </a:prstGeom>
          <a:noFill/>
          <a:ln>
            <a:noFill/>
          </a:ln>
        </p:spPr>
      </p:pic>
    </p:spTree>
  </p:cSld>
  <p:clrMapOvr>
    <a:masterClrMapping/>
  </p:clrMapOvr>
</p:sld>
</file>

<file path=ppt/slides/slide1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19" name="Shape 119"/>
        <p:cNvGrpSpPr/>
        <p:nvPr/>
      </p:nvGrpSpPr>
      <p:grpSpPr>
        <a:xfrm>
          <a:off x="0" y="0"/>
          <a:ext cx="0" cy="0"/>
          <a:chOff x="0" y="0"/>
          <a:chExt cx="0" cy="0"/>
        </a:xfrm>
      </p:grpSpPr>
      <p:pic>
        <p:nvPicPr>
          <p:cNvPr id="120" name="Google Shape;120;p24"/>
          <p:cNvPicPr preferRelativeResize="0"/>
          <p:nvPr/>
        </p:nvPicPr>
        <p:blipFill>
          <a:blip r:embed="rId3">
            <a:alphaModFix/>
          </a:blip>
          <a:stretch>
            <a:fillRect/>
          </a:stretch>
        </p:blipFill>
        <p:spPr>
          <a:xfrm>
            <a:off x="2452775" y="1132875"/>
            <a:ext cx="4438525" cy="3415600"/>
          </a:xfrm>
          <a:prstGeom prst="rect">
            <a:avLst/>
          </a:prstGeom>
          <a:noFill/>
          <a:ln>
            <a:noFill/>
          </a:ln>
        </p:spPr>
      </p:pic>
      <p:sp>
        <p:nvSpPr>
          <p:cNvPr id="121" name="Google Shape;121;p24"/>
          <p:cNvSpPr txBox="1"/>
          <p:nvPr>
            <p:ph type="title"/>
          </p:nvPr>
        </p:nvSpPr>
        <p:spPr>
          <a:xfrm>
            <a:off x="311700" y="445025"/>
            <a:ext cx="8520600" cy="572700"/>
          </a:xfrm>
          <a:prstGeom prst="rect">
            <a:avLst/>
          </a:prstGeom>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Leveraging Challenge and Support: Content &amp; Language</a:t>
            </a:r>
            <a:endParaRPr/>
          </a:p>
        </p:txBody>
      </p:sp>
    </p:spTree>
  </p:cSld>
  <p:clrMapOvr>
    <a:masterClrMapping/>
  </p:clrMapOvr>
</p:sld>
</file>

<file path=ppt/slides/slide1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25" name="Shape 125"/>
        <p:cNvGrpSpPr/>
        <p:nvPr/>
      </p:nvGrpSpPr>
      <p:grpSpPr>
        <a:xfrm>
          <a:off x="0" y="0"/>
          <a:ext cx="0" cy="0"/>
          <a:chOff x="0" y="0"/>
          <a:chExt cx="0" cy="0"/>
        </a:xfrm>
      </p:grpSpPr>
      <p:pic>
        <p:nvPicPr>
          <p:cNvPr id="126" name="Google Shape;126;p25"/>
          <p:cNvPicPr preferRelativeResize="0"/>
          <p:nvPr/>
        </p:nvPicPr>
        <p:blipFill>
          <a:blip r:embed="rId3">
            <a:alphaModFix/>
          </a:blip>
          <a:stretch>
            <a:fillRect/>
          </a:stretch>
        </p:blipFill>
        <p:spPr>
          <a:xfrm>
            <a:off x="152400" y="152400"/>
            <a:ext cx="8513454" cy="4838701"/>
          </a:xfrm>
          <a:prstGeom prst="rect">
            <a:avLst/>
          </a:prstGeom>
          <a:noFill/>
          <a:ln>
            <a:noFill/>
          </a:ln>
        </p:spPr>
      </p:pic>
    </p:spTree>
  </p:cSld>
  <p:clrMapOvr>
    <a:masterClrMapping/>
  </p:clrMapOvr>
</p:sld>
</file>

<file path=ppt/slides/slide1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30" name="Shape 130"/>
        <p:cNvGrpSpPr/>
        <p:nvPr/>
      </p:nvGrpSpPr>
      <p:grpSpPr>
        <a:xfrm>
          <a:off x="0" y="0"/>
          <a:ext cx="0" cy="0"/>
          <a:chOff x="0" y="0"/>
          <a:chExt cx="0" cy="0"/>
        </a:xfrm>
      </p:grpSpPr>
      <p:pic>
        <p:nvPicPr>
          <p:cNvPr id="131" name="Google Shape;131;p26"/>
          <p:cNvPicPr preferRelativeResize="0"/>
          <p:nvPr/>
        </p:nvPicPr>
        <p:blipFill>
          <a:blip r:embed="rId3">
            <a:alphaModFix/>
          </a:blip>
          <a:stretch>
            <a:fillRect/>
          </a:stretch>
        </p:blipFill>
        <p:spPr>
          <a:xfrm>
            <a:off x="757350" y="341550"/>
            <a:ext cx="7615252" cy="4506674"/>
          </a:xfrm>
          <a:prstGeom prst="rect">
            <a:avLst/>
          </a:prstGeom>
          <a:noFill/>
          <a:ln>
            <a:noFill/>
          </a:ln>
        </p:spPr>
      </p:pic>
    </p:spTree>
  </p:cSld>
  <p:clrMapOvr>
    <a:masterClrMapping/>
  </p:clrMapOvr>
</p:sld>
</file>

<file path=ppt/slides/slide1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35" name="Shape 135"/>
        <p:cNvGrpSpPr/>
        <p:nvPr/>
      </p:nvGrpSpPr>
      <p:grpSpPr>
        <a:xfrm>
          <a:off x="0" y="0"/>
          <a:ext cx="0" cy="0"/>
          <a:chOff x="0" y="0"/>
          <a:chExt cx="0" cy="0"/>
        </a:xfrm>
      </p:grpSpPr>
      <p:pic>
        <p:nvPicPr>
          <p:cNvPr id="136" name="Google Shape;136;p27"/>
          <p:cNvPicPr preferRelativeResize="0"/>
          <p:nvPr/>
        </p:nvPicPr>
        <p:blipFill>
          <a:blip r:embed="rId3">
            <a:alphaModFix/>
          </a:blip>
          <a:stretch>
            <a:fillRect/>
          </a:stretch>
        </p:blipFill>
        <p:spPr>
          <a:xfrm>
            <a:off x="152400" y="152400"/>
            <a:ext cx="8513454" cy="4838701"/>
          </a:xfrm>
          <a:prstGeom prst="rect">
            <a:avLst/>
          </a:prstGeom>
          <a:noFill/>
          <a:ln>
            <a:noFill/>
          </a:ln>
        </p:spPr>
      </p:pic>
    </p:spTree>
  </p:cSld>
  <p:clrMapOvr>
    <a:masterClrMapping/>
  </p:clrMapOvr>
</p:sld>
</file>

<file path=ppt/slides/slide1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40" name="Shape 140"/>
        <p:cNvGrpSpPr/>
        <p:nvPr/>
      </p:nvGrpSpPr>
      <p:grpSpPr>
        <a:xfrm>
          <a:off x="0" y="0"/>
          <a:ext cx="0" cy="0"/>
          <a:chOff x="0" y="0"/>
          <a:chExt cx="0" cy="0"/>
        </a:xfrm>
      </p:grpSpPr>
      <p:pic>
        <p:nvPicPr>
          <p:cNvPr id="141" name="Google Shape;141;p28"/>
          <p:cNvPicPr preferRelativeResize="0"/>
          <p:nvPr/>
        </p:nvPicPr>
        <p:blipFill>
          <a:blip r:embed="rId3">
            <a:alphaModFix/>
          </a:blip>
          <a:stretch>
            <a:fillRect/>
          </a:stretch>
        </p:blipFill>
        <p:spPr>
          <a:xfrm>
            <a:off x="152400" y="152400"/>
            <a:ext cx="8341463" cy="4838700"/>
          </a:xfrm>
          <a:prstGeom prst="rect">
            <a:avLst/>
          </a:prstGeom>
          <a:noFill/>
          <a:ln>
            <a:noFill/>
          </a:ln>
        </p:spPr>
      </p:pic>
    </p:spTree>
  </p:cSld>
  <p:clrMapOvr>
    <a:masterClrMapping/>
  </p:clrMapOvr>
</p:sld>
</file>

<file path=ppt/slides/slide1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45" name="Shape 145"/>
        <p:cNvGrpSpPr/>
        <p:nvPr/>
      </p:nvGrpSpPr>
      <p:grpSpPr>
        <a:xfrm>
          <a:off x="0" y="0"/>
          <a:ext cx="0" cy="0"/>
          <a:chOff x="0" y="0"/>
          <a:chExt cx="0" cy="0"/>
        </a:xfrm>
      </p:grpSpPr>
      <p:pic>
        <p:nvPicPr>
          <p:cNvPr id="146" name="Google Shape;146;p29"/>
          <p:cNvPicPr preferRelativeResize="0"/>
          <p:nvPr/>
        </p:nvPicPr>
        <p:blipFill>
          <a:blip r:embed="rId3">
            <a:alphaModFix/>
          </a:blip>
          <a:stretch>
            <a:fillRect/>
          </a:stretch>
        </p:blipFill>
        <p:spPr>
          <a:xfrm>
            <a:off x="1571750" y="110700"/>
            <a:ext cx="6345175" cy="4967724"/>
          </a:xfrm>
          <a:prstGeom prst="rect">
            <a:avLst/>
          </a:prstGeom>
          <a:noFill/>
          <a:ln>
            <a:noFill/>
          </a:ln>
        </p:spPr>
      </p:pic>
    </p:spTree>
  </p:cSld>
  <p:clrMapOvr>
    <a:masterClrMapping/>
  </p:clrMapOvr>
</p:sld>
</file>

<file path=ppt/slides/slide1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0" name="Shape 150"/>
        <p:cNvGrpSpPr/>
        <p:nvPr/>
      </p:nvGrpSpPr>
      <p:grpSpPr>
        <a:xfrm>
          <a:off x="0" y="0"/>
          <a:ext cx="0" cy="0"/>
          <a:chOff x="0" y="0"/>
          <a:chExt cx="0" cy="0"/>
        </a:xfrm>
      </p:grpSpPr>
      <p:sp>
        <p:nvSpPr>
          <p:cNvPr id="151" name="Google Shape;151;p30"/>
          <p:cNvSpPr txBox="1"/>
          <p:nvPr>
            <p:ph type="title"/>
          </p:nvPr>
        </p:nvSpPr>
        <p:spPr>
          <a:xfrm>
            <a:off x="311700" y="445025"/>
            <a:ext cx="8520600" cy="5727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SzPts val="990"/>
              <a:buNone/>
            </a:pPr>
            <a:r>
              <a:rPr lang="en" sz="2320"/>
              <a:t>Integrated &amp; Designated ELD: Primary Grade Video Example</a:t>
            </a:r>
            <a:endParaRPr sz="2320"/>
          </a:p>
        </p:txBody>
      </p:sp>
      <p:sp>
        <p:nvSpPr>
          <p:cNvPr id="152" name="Google Shape;152;p30"/>
          <p:cNvSpPr txBox="1"/>
          <p:nvPr>
            <p:ph idx="1" type="body"/>
          </p:nvPr>
        </p:nvSpPr>
        <p:spPr>
          <a:xfrm>
            <a:off x="311700" y="1152475"/>
            <a:ext cx="3999900" cy="3416400"/>
          </a:xfrm>
          <a:prstGeom prst="rect">
            <a:avLst/>
          </a:prstGeom>
        </p:spPr>
        <p:txBody>
          <a:bodyPr anchorCtr="0" anchor="t" bIns="91425" lIns="91425" spcFirstLastPara="1" rIns="91425" wrap="square" tIns="91425">
            <a:normAutofit/>
          </a:bodyPr>
          <a:lstStyle/>
          <a:p>
            <a:pPr indent="0" lvl="0" marL="0" rtl="0" algn="l">
              <a:spcBef>
                <a:spcPts val="0"/>
              </a:spcBef>
              <a:spcAft>
                <a:spcPts val="1200"/>
              </a:spcAft>
              <a:buNone/>
            </a:pPr>
            <a:r>
              <a:t/>
            </a:r>
            <a:endParaRPr/>
          </a:p>
        </p:txBody>
      </p:sp>
      <p:sp>
        <p:nvSpPr>
          <p:cNvPr id="153" name="Google Shape;153;p30"/>
          <p:cNvSpPr txBox="1"/>
          <p:nvPr>
            <p:ph idx="2" type="body"/>
          </p:nvPr>
        </p:nvSpPr>
        <p:spPr>
          <a:xfrm>
            <a:off x="4832400" y="1152475"/>
            <a:ext cx="3999900" cy="3416400"/>
          </a:xfrm>
          <a:prstGeom prst="rect">
            <a:avLst/>
          </a:prstGeom>
        </p:spPr>
        <p:txBody>
          <a:bodyPr anchorCtr="0" anchor="t" bIns="91425" lIns="91425" spcFirstLastPara="1" rIns="91425" wrap="square" tIns="91425">
            <a:normAutofit/>
          </a:bodyPr>
          <a:lstStyle/>
          <a:p>
            <a:pPr indent="0" lvl="0" marL="0" rtl="0" algn="l">
              <a:spcBef>
                <a:spcPts val="0"/>
              </a:spcBef>
              <a:spcAft>
                <a:spcPts val="0"/>
              </a:spcAft>
              <a:buNone/>
            </a:pPr>
            <a:r>
              <a:rPr lang="en"/>
              <a:t>Unit: Protecting Oceans, </a:t>
            </a:r>
            <a:r>
              <a:rPr lang="en"/>
              <a:t>Grades 2-3 </a:t>
            </a:r>
            <a:r>
              <a:rPr lang="en"/>
              <a:t> (7-9) years old) </a:t>
            </a:r>
            <a:endParaRPr/>
          </a:p>
          <a:p>
            <a:pPr indent="0" lvl="0" marL="0" rtl="0" algn="l">
              <a:spcBef>
                <a:spcPts val="1200"/>
              </a:spcBef>
              <a:spcAft>
                <a:spcPts val="0"/>
              </a:spcAft>
              <a:buNone/>
            </a:pPr>
            <a:r>
              <a:rPr b="1" i="1" lang="en"/>
              <a:t>Notice</a:t>
            </a:r>
            <a:r>
              <a:rPr lang="en"/>
              <a:t>:</a:t>
            </a:r>
            <a:endParaRPr/>
          </a:p>
          <a:p>
            <a:pPr indent="-317500" lvl="0" marL="457200" rtl="0" algn="l">
              <a:spcBef>
                <a:spcPts val="1200"/>
              </a:spcBef>
              <a:spcAft>
                <a:spcPts val="0"/>
              </a:spcAft>
              <a:buSzPts val="1400"/>
              <a:buChar char="●"/>
            </a:pPr>
            <a:r>
              <a:rPr lang="en"/>
              <a:t>What </a:t>
            </a:r>
            <a:r>
              <a:rPr b="1" i="1" lang="en"/>
              <a:t>language function(s) </a:t>
            </a:r>
            <a:r>
              <a:rPr lang="en"/>
              <a:t>are taught and practiced? </a:t>
            </a:r>
            <a:endParaRPr/>
          </a:p>
          <a:p>
            <a:pPr indent="-317500" lvl="0" marL="457200" rtl="0" algn="l">
              <a:spcBef>
                <a:spcPts val="0"/>
              </a:spcBef>
              <a:spcAft>
                <a:spcPts val="0"/>
              </a:spcAft>
              <a:buSzPts val="1400"/>
              <a:buChar char="●"/>
            </a:pPr>
            <a:r>
              <a:rPr lang="en"/>
              <a:t>What kind of </a:t>
            </a:r>
            <a:r>
              <a:rPr b="1" i="1" lang="en"/>
              <a:t>instructional activities</a:t>
            </a:r>
            <a:r>
              <a:rPr i="1" lang="en"/>
              <a:t> </a:t>
            </a:r>
            <a:r>
              <a:rPr lang="en"/>
              <a:t>help students learn and practice language and content understandings? </a:t>
            </a:r>
            <a:endParaRPr/>
          </a:p>
          <a:p>
            <a:pPr indent="-317500" lvl="0" marL="457200" rtl="0" algn="l">
              <a:spcBef>
                <a:spcPts val="0"/>
              </a:spcBef>
              <a:spcAft>
                <a:spcPts val="0"/>
              </a:spcAft>
              <a:buSzPts val="1400"/>
              <a:buChar char="●"/>
            </a:pPr>
            <a:r>
              <a:rPr lang="en"/>
              <a:t>How/when/why does the teacher work with </a:t>
            </a:r>
            <a:r>
              <a:rPr b="1" lang="en"/>
              <a:t>small groups </a:t>
            </a:r>
            <a:r>
              <a:rPr lang="en"/>
              <a:t>in addition to the whole class?</a:t>
            </a:r>
            <a:endParaRPr/>
          </a:p>
          <a:p>
            <a:pPr indent="-317500" lvl="0" marL="457200" rtl="0" algn="l">
              <a:spcBef>
                <a:spcPts val="0"/>
              </a:spcBef>
              <a:spcAft>
                <a:spcPts val="0"/>
              </a:spcAft>
              <a:buSzPts val="1400"/>
              <a:buChar char="●"/>
            </a:pPr>
            <a:r>
              <a:rPr lang="en"/>
              <a:t>Any other questions or insights?  </a:t>
            </a:r>
            <a:endParaRPr/>
          </a:p>
        </p:txBody>
      </p:sp>
      <p:pic>
        <p:nvPicPr>
          <p:cNvPr id="154" name="Google Shape;154;p30">
            <a:hlinkClick r:id="rId3"/>
          </p:cNvPr>
          <p:cNvPicPr preferRelativeResize="0"/>
          <p:nvPr/>
        </p:nvPicPr>
        <p:blipFill>
          <a:blip r:embed="rId4">
            <a:alphaModFix/>
          </a:blip>
          <a:stretch>
            <a:fillRect/>
          </a:stretch>
        </p:blipFill>
        <p:spPr>
          <a:xfrm>
            <a:off x="116825" y="1017725"/>
            <a:ext cx="4638851" cy="3872224"/>
          </a:xfrm>
          <a:prstGeom prst="rect">
            <a:avLst/>
          </a:prstGeom>
          <a:noFill/>
          <a:ln>
            <a:noFill/>
          </a:ln>
        </p:spPr>
      </p:pic>
    </p:spTree>
  </p:cSld>
  <p:clrMapOvr>
    <a:masterClrMapping/>
  </p:clrMapOvr>
</p:sld>
</file>

<file path=ppt/slides/slide1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8" name="Shape 158"/>
        <p:cNvGrpSpPr/>
        <p:nvPr/>
      </p:nvGrpSpPr>
      <p:grpSpPr>
        <a:xfrm>
          <a:off x="0" y="0"/>
          <a:ext cx="0" cy="0"/>
          <a:chOff x="0" y="0"/>
          <a:chExt cx="0" cy="0"/>
        </a:xfrm>
      </p:grpSpPr>
      <p:sp>
        <p:nvSpPr>
          <p:cNvPr id="159" name="Google Shape;159;p31"/>
          <p:cNvSpPr txBox="1"/>
          <p:nvPr>
            <p:ph type="title"/>
          </p:nvPr>
        </p:nvSpPr>
        <p:spPr>
          <a:xfrm>
            <a:off x="311700" y="555600"/>
            <a:ext cx="2808000" cy="755700"/>
          </a:xfrm>
          <a:prstGeom prst="rect">
            <a:avLst/>
          </a:prstGeom>
        </p:spPr>
        <p:txBody>
          <a:bodyPr anchorCtr="0" anchor="b" bIns="91425" lIns="91425" spcFirstLastPara="1" rIns="91425" wrap="square" tIns="91425">
            <a:normAutofit/>
          </a:bodyPr>
          <a:lstStyle/>
          <a:p>
            <a:pPr indent="0" lvl="0" marL="0" rtl="0" algn="l">
              <a:spcBef>
                <a:spcPts val="0"/>
              </a:spcBef>
              <a:spcAft>
                <a:spcPts val="0"/>
              </a:spcAft>
              <a:buNone/>
            </a:pPr>
            <a:r>
              <a:rPr i="1" lang="en"/>
              <a:t>Translanguaging </a:t>
            </a:r>
            <a:endParaRPr i="1"/>
          </a:p>
        </p:txBody>
      </p:sp>
      <p:sp>
        <p:nvSpPr>
          <p:cNvPr id="160" name="Google Shape;160;p31"/>
          <p:cNvSpPr txBox="1"/>
          <p:nvPr>
            <p:ph idx="1" type="body"/>
          </p:nvPr>
        </p:nvSpPr>
        <p:spPr>
          <a:xfrm>
            <a:off x="311700" y="1389600"/>
            <a:ext cx="2808000" cy="3179400"/>
          </a:xfrm>
          <a:prstGeom prst="rect">
            <a:avLst/>
          </a:prstGeom>
        </p:spPr>
        <p:txBody>
          <a:bodyPr anchorCtr="0" anchor="t" bIns="91425" lIns="91425" spcFirstLastPara="1" rIns="91425" wrap="square" tIns="91425">
            <a:normAutofit/>
          </a:bodyPr>
          <a:lstStyle/>
          <a:p>
            <a:pPr indent="0" lvl="0" marL="0" rtl="0" algn="l">
              <a:spcBef>
                <a:spcPts val="0"/>
              </a:spcBef>
              <a:spcAft>
                <a:spcPts val="0"/>
              </a:spcAft>
              <a:buNone/>
            </a:pPr>
            <a:r>
              <a:t/>
            </a:r>
            <a:endParaRPr/>
          </a:p>
          <a:p>
            <a:pPr indent="0" lvl="0" marL="0" rtl="0" algn="l">
              <a:spcBef>
                <a:spcPts val="1200"/>
              </a:spcBef>
              <a:spcAft>
                <a:spcPts val="1200"/>
              </a:spcAft>
              <a:buNone/>
            </a:pPr>
            <a:r>
              <a:t/>
            </a:r>
            <a:endParaRPr sz="1400"/>
          </a:p>
        </p:txBody>
      </p:sp>
      <p:pic>
        <p:nvPicPr>
          <p:cNvPr id="161" name="Google Shape;161;p31"/>
          <p:cNvPicPr preferRelativeResize="0"/>
          <p:nvPr/>
        </p:nvPicPr>
        <p:blipFill>
          <a:blip r:embed="rId3">
            <a:alphaModFix/>
          </a:blip>
          <a:stretch>
            <a:fillRect/>
          </a:stretch>
        </p:blipFill>
        <p:spPr>
          <a:xfrm>
            <a:off x="3129075" y="630775"/>
            <a:ext cx="5597252" cy="3881949"/>
          </a:xfrm>
          <a:prstGeom prst="rect">
            <a:avLst/>
          </a:prstGeom>
          <a:noFill/>
          <a:ln>
            <a:noFill/>
          </a:ln>
        </p:spPr>
      </p:pic>
      <p:pic>
        <p:nvPicPr>
          <p:cNvPr id="162" name="Google Shape;162;p31"/>
          <p:cNvPicPr preferRelativeResize="0"/>
          <p:nvPr/>
        </p:nvPicPr>
        <p:blipFill>
          <a:blip r:embed="rId4">
            <a:alphaModFix/>
          </a:blip>
          <a:stretch>
            <a:fillRect/>
          </a:stretch>
        </p:blipFill>
        <p:spPr>
          <a:xfrm>
            <a:off x="265990" y="872075"/>
            <a:ext cx="2899425" cy="3640650"/>
          </a:xfrm>
          <a:prstGeom prst="rect">
            <a:avLst/>
          </a:prstGeom>
          <a:noFill/>
          <a:ln>
            <a:noFill/>
          </a:ln>
        </p:spPr>
      </p:pic>
    </p:spTree>
  </p:cSld>
  <p:clrMapOvr>
    <a:masterClrMapping/>
  </p:clrMapOvr>
</p:sld>
</file>

<file path=ppt/slides/slide2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66" name="Shape 166"/>
        <p:cNvGrpSpPr/>
        <p:nvPr/>
      </p:nvGrpSpPr>
      <p:grpSpPr>
        <a:xfrm>
          <a:off x="0" y="0"/>
          <a:ext cx="0" cy="0"/>
          <a:chOff x="0" y="0"/>
          <a:chExt cx="0" cy="0"/>
        </a:xfrm>
      </p:grpSpPr>
      <p:sp>
        <p:nvSpPr>
          <p:cNvPr id="167" name="Google Shape;167;p32"/>
          <p:cNvSpPr txBox="1"/>
          <p:nvPr>
            <p:ph type="title"/>
          </p:nvPr>
        </p:nvSpPr>
        <p:spPr>
          <a:xfrm>
            <a:off x="214425" y="555600"/>
            <a:ext cx="2905200" cy="1002300"/>
          </a:xfrm>
          <a:prstGeom prst="rect">
            <a:avLst/>
          </a:prstGeom>
        </p:spPr>
        <p:txBody>
          <a:bodyPr anchorCtr="0" anchor="b" bIns="91425" lIns="91425" spcFirstLastPara="1" rIns="91425" wrap="square" tIns="91425">
            <a:normAutofit fontScale="90000"/>
          </a:bodyPr>
          <a:lstStyle/>
          <a:p>
            <a:pPr indent="0" lvl="0" marL="0" rtl="0" algn="l">
              <a:spcBef>
                <a:spcPts val="0"/>
              </a:spcBef>
              <a:spcAft>
                <a:spcPts val="0"/>
              </a:spcAft>
              <a:buNone/>
            </a:pPr>
            <a:r>
              <a:rPr lang="en"/>
              <a:t>UCSD Bilingual Teacher Preparation Example </a:t>
            </a:r>
            <a:endParaRPr/>
          </a:p>
        </p:txBody>
      </p:sp>
      <p:sp>
        <p:nvSpPr>
          <p:cNvPr id="168" name="Google Shape;168;p32"/>
          <p:cNvSpPr txBox="1"/>
          <p:nvPr>
            <p:ph idx="1" type="body"/>
          </p:nvPr>
        </p:nvSpPr>
        <p:spPr>
          <a:xfrm>
            <a:off x="311700" y="1643575"/>
            <a:ext cx="2808000" cy="3285900"/>
          </a:xfrm>
          <a:prstGeom prst="rect">
            <a:avLst/>
          </a:prstGeom>
        </p:spPr>
        <p:txBody>
          <a:bodyPr anchorCtr="0" anchor="t" bIns="91425" lIns="91425" spcFirstLastPara="1" rIns="91425" wrap="square" tIns="91425">
            <a:normAutofit fontScale="85000" lnSpcReduction="10000"/>
          </a:bodyPr>
          <a:lstStyle/>
          <a:p>
            <a:pPr indent="0" lvl="0" marL="0" rtl="0" algn="l">
              <a:spcBef>
                <a:spcPts val="0"/>
              </a:spcBef>
              <a:spcAft>
                <a:spcPts val="0"/>
              </a:spcAft>
              <a:buNone/>
            </a:pPr>
            <a:r>
              <a:rPr b="1" i="1" lang="en" sz="1600"/>
              <a:t>Collaborative Translanguaging Unit</a:t>
            </a:r>
            <a:endParaRPr b="1" i="1" sz="1600"/>
          </a:p>
          <a:p>
            <a:pPr indent="0" lvl="0" marL="0" rtl="0" algn="l">
              <a:spcBef>
                <a:spcPts val="1200"/>
              </a:spcBef>
              <a:spcAft>
                <a:spcPts val="0"/>
              </a:spcAft>
              <a:buNone/>
            </a:pPr>
            <a:r>
              <a:rPr lang="en" sz="1600" u="sng"/>
              <a:t>Topic</a:t>
            </a:r>
            <a:r>
              <a:rPr lang="en" sz="1600"/>
              <a:t>: Climate Change &amp; </a:t>
            </a:r>
            <a:r>
              <a:rPr lang="en" sz="1600"/>
              <a:t>Climate</a:t>
            </a:r>
            <a:r>
              <a:rPr lang="en" sz="1600"/>
              <a:t> Justice</a:t>
            </a:r>
            <a:endParaRPr sz="1600"/>
          </a:p>
          <a:p>
            <a:pPr indent="0" lvl="0" marL="0" rtl="0" algn="l">
              <a:spcBef>
                <a:spcPts val="1200"/>
              </a:spcBef>
              <a:spcAft>
                <a:spcPts val="0"/>
              </a:spcAft>
              <a:buNone/>
            </a:pPr>
            <a:r>
              <a:rPr lang="en" sz="1600" u="sng"/>
              <a:t>Grade levels</a:t>
            </a:r>
            <a:r>
              <a:rPr lang="en" sz="1600"/>
              <a:t>: TK-12 (ages 5-18) </a:t>
            </a:r>
            <a:endParaRPr sz="1600"/>
          </a:p>
          <a:p>
            <a:pPr indent="0" lvl="0" marL="0" rtl="0" algn="l">
              <a:spcBef>
                <a:spcPts val="1200"/>
              </a:spcBef>
              <a:spcAft>
                <a:spcPts val="0"/>
              </a:spcAft>
              <a:buNone/>
            </a:pPr>
            <a:r>
              <a:rPr lang="en" sz="1600" u="sng"/>
              <a:t>Content areas</a:t>
            </a:r>
            <a:r>
              <a:rPr lang="en" sz="1600"/>
              <a:t>: Elementary; Secondary English language arts; Mathematics; Science</a:t>
            </a:r>
            <a:endParaRPr sz="1600"/>
          </a:p>
          <a:p>
            <a:pPr indent="0" lvl="0" marL="0" rtl="0" algn="l">
              <a:spcBef>
                <a:spcPts val="1200"/>
              </a:spcBef>
              <a:spcAft>
                <a:spcPts val="0"/>
              </a:spcAft>
              <a:buNone/>
            </a:pPr>
            <a:r>
              <a:t/>
            </a:r>
            <a:endParaRPr sz="1600"/>
          </a:p>
          <a:p>
            <a:pPr indent="0" lvl="0" marL="0" rtl="0" algn="l">
              <a:spcBef>
                <a:spcPts val="1200"/>
              </a:spcBef>
              <a:spcAft>
                <a:spcPts val="1200"/>
              </a:spcAft>
              <a:buNone/>
            </a:pPr>
            <a:r>
              <a:t/>
            </a:r>
            <a:endParaRPr sz="1600"/>
          </a:p>
        </p:txBody>
      </p:sp>
      <p:pic>
        <p:nvPicPr>
          <p:cNvPr id="169" name="Google Shape;169;p32"/>
          <p:cNvPicPr preferRelativeResize="0"/>
          <p:nvPr/>
        </p:nvPicPr>
        <p:blipFill>
          <a:blip r:embed="rId3">
            <a:alphaModFix/>
          </a:blip>
          <a:stretch>
            <a:fillRect/>
          </a:stretch>
        </p:blipFill>
        <p:spPr>
          <a:xfrm>
            <a:off x="3514850" y="-246250"/>
            <a:ext cx="4962625" cy="5732651"/>
          </a:xfrm>
          <a:prstGeom prst="rect">
            <a:avLst/>
          </a:prstGeom>
          <a:noFill/>
          <a:ln>
            <a:noFill/>
          </a:ln>
        </p:spPr>
      </p:pic>
    </p:spTree>
  </p:cSld>
  <p:clrMapOvr>
    <a:masterClrMapping/>
  </p:clrMapOvr>
</p:sld>
</file>

<file path=ppt/slides/slide2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73" name="Shape 173"/>
        <p:cNvGrpSpPr/>
        <p:nvPr/>
      </p:nvGrpSpPr>
      <p:grpSpPr>
        <a:xfrm>
          <a:off x="0" y="0"/>
          <a:ext cx="0" cy="0"/>
          <a:chOff x="0" y="0"/>
          <a:chExt cx="0" cy="0"/>
        </a:xfrm>
      </p:grpSpPr>
      <p:sp>
        <p:nvSpPr>
          <p:cNvPr id="174" name="Google Shape;174;p33"/>
          <p:cNvSpPr txBox="1"/>
          <p:nvPr>
            <p:ph type="title"/>
          </p:nvPr>
        </p:nvSpPr>
        <p:spPr>
          <a:xfrm>
            <a:off x="311700" y="445025"/>
            <a:ext cx="8520600" cy="572700"/>
          </a:xfrm>
          <a:prstGeom prst="rect">
            <a:avLst/>
          </a:prstGeom>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Grade 1 Dual Language (Spanish/English) </a:t>
            </a:r>
            <a:endParaRPr/>
          </a:p>
        </p:txBody>
      </p:sp>
      <p:sp>
        <p:nvSpPr>
          <p:cNvPr id="175" name="Google Shape;175;p33"/>
          <p:cNvSpPr txBox="1"/>
          <p:nvPr>
            <p:ph idx="1" type="body"/>
          </p:nvPr>
        </p:nvSpPr>
        <p:spPr>
          <a:xfrm>
            <a:off x="311700" y="1152475"/>
            <a:ext cx="3999900" cy="3416400"/>
          </a:xfrm>
          <a:prstGeom prst="rect">
            <a:avLst/>
          </a:prstGeom>
        </p:spPr>
        <p:txBody>
          <a:bodyPr anchorCtr="0" anchor="t" bIns="91425" lIns="91425" spcFirstLastPara="1" rIns="91425" wrap="square" tIns="91425">
            <a:normAutofit/>
          </a:bodyPr>
          <a:lstStyle/>
          <a:p>
            <a:pPr indent="0" lvl="0" marL="0" rtl="0" algn="l">
              <a:spcBef>
                <a:spcPts val="0"/>
              </a:spcBef>
              <a:spcAft>
                <a:spcPts val="1200"/>
              </a:spcAft>
              <a:buNone/>
            </a:pPr>
            <a:r>
              <a:t/>
            </a:r>
            <a:endParaRPr/>
          </a:p>
        </p:txBody>
      </p:sp>
      <p:sp>
        <p:nvSpPr>
          <p:cNvPr id="176" name="Google Shape;176;p33"/>
          <p:cNvSpPr txBox="1"/>
          <p:nvPr>
            <p:ph idx="2" type="body"/>
          </p:nvPr>
        </p:nvSpPr>
        <p:spPr>
          <a:xfrm>
            <a:off x="4832400" y="1152475"/>
            <a:ext cx="3999900" cy="3416400"/>
          </a:xfrm>
          <a:prstGeom prst="rect">
            <a:avLst/>
          </a:prstGeom>
        </p:spPr>
        <p:txBody>
          <a:bodyPr anchorCtr="0" anchor="t" bIns="91425" lIns="91425" spcFirstLastPara="1" rIns="91425" wrap="square" tIns="91425">
            <a:normAutofit/>
          </a:bodyPr>
          <a:lstStyle/>
          <a:p>
            <a:pPr indent="0" lvl="0" marL="0" rtl="0" algn="l">
              <a:spcBef>
                <a:spcPts val="0"/>
              </a:spcBef>
              <a:spcAft>
                <a:spcPts val="1200"/>
              </a:spcAft>
              <a:buNone/>
            </a:pPr>
            <a:r>
              <a:t/>
            </a:r>
            <a:endParaRPr/>
          </a:p>
        </p:txBody>
      </p:sp>
      <p:pic>
        <p:nvPicPr>
          <p:cNvPr id="177" name="Google Shape;177;p33"/>
          <p:cNvPicPr preferRelativeResize="0"/>
          <p:nvPr/>
        </p:nvPicPr>
        <p:blipFill>
          <a:blip r:embed="rId3">
            <a:alphaModFix/>
          </a:blip>
          <a:stretch>
            <a:fillRect/>
          </a:stretch>
        </p:blipFill>
        <p:spPr>
          <a:xfrm rot="462763">
            <a:off x="4950929" y="1049753"/>
            <a:ext cx="1882067" cy="1893242"/>
          </a:xfrm>
          <a:prstGeom prst="rect">
            <a:avLst/>
          </a:prstGeom>
          <a:noFill/>
          <a:ln>
            <a:noFill/>
          </a:ln>
        </p:spPr>
      </p:pic>
      <p:pic>
        <p:nvPicPr>
          <p:cNvPr id="178" name="Google Shape;178;p33"/>
          <p:cNvPicPr preferRelativeResize="0"/>
          <p:nvPr/>
        </p:nvPicPr>
        <p:blipFill>
          <a:blip r:embed="rId4">
            <a:alphaModFix/>
          </a:blip>
          <a:stretch>
            <a:fillRect/>
          </a:stretch>
        </p:blipFill>
        <p:spPr>
          <a:xfrm>
            <a:off x="7005713" y="1017725"/>
            <a:ext cx="1985713" cy="1554026"/>
          </a:xfrm>
          <a:prstGeom prst="rect">
            <a:avLst/>
          </a:prstGeom>
          <a:noFill/>
          <a:ln>
            <a:noFill/>
          </a:ln>
        </p:spPr>
      </p:pic>
      <p:pic>
        <p:nvPicPr>
          <p:cNvPr id="179" name="Google Shape;179;p33"/>
          <p:cNvPicPr preferRelativeResize="0"/>
          <p:nvPr/>
        </p:nvPicPr>
        <p:blipFill>
          <a:blip r:embed="rId5">
            <a:alphaModFix/>
          </a:blip>
          <a:stretch>
            <a:fillRect/>
          </a:stretch>
        </p:blipFill>
        <p:spPr>
          <a:xfrm>
            <a:off x="6551200" y="2869525"/>
            <a:ext cx="2119124" cy="1699355"/>
          </a:xfrm>
          <a:prstGeom prst="rect">
            <a:avLst/>
          </a:prstGeom>
          <a:noFill/>
          <a:ln>
            <a:noFill/>
          </a:ln>
        </p:spPr>
      </p:pic>
      <p:pic>
        <p:nvPicPr>
          <p:cNvPr id="180" name="Google Shape;180;p33">
            <a:hlinkClick r:id="rId6"/>
          </p:cNvPr>
          <p:cNvPicPr preferRelativeResize="0"/>
          <p:nvPr/>
        </p:nvPicPr>
        <p:blipFill>
          <a:blip r:embed="rId7">
            <a:alphaModFix/>
          </a:blip>
          <a:stretch>
            <a:fillRect/>
          </a:stretch>
        </p:blipFill>
        <p:spPr>
          <a:xfrm>
            <a:off x="0" y="1272100"/>
            <a:ext cx="4906626" cy="3079625"/>
          </a:xfrm>
          <a:prstGeom prst="rect">
            <a:avLst/>
          </a:prstGeom>
          <a:noFill/>
          <a:ln>
            <a:noFill/>
          </a:ln>
        </p:spPr>
      </p:pic>
    </p:spTree>
  </p:cSld>
  <p:clrMapOvr>
    <a:masterClrMapping/>
  </p:clrMapOvr>
</p:sld>
</file>

<file path=ppt/slides/slide2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84" name="Shape 184"/>
        <p:cNvGrpSpPr/>
        <p:nvPr/>
      </p:nvGrpSpPr>
      <p:grpSpPr>
        <a:xfrm>
          <a:off x="0" y="0"/>
          <a:ext cx="0" cy="0"/>
          <a:chOff x="0" y="0"/>
          <a:chExt cx="0" cy="0"/>
        </a:xfrm>
      </p:grpSpPr>
      <p:sp>
        <p:nvSpPr>
          <p:cNvPr id="185" name="Google Shape;185;p34"/>
          <p:cNvSpPr txBox="1"/>
          <p:nvPr>
            <p:ph type="title"/>
          </p:nvPr>
        </p:nvSpPr>
        <p:spPr>
          <a:xfrm>
            <a:off x="311700" y="445025"/>
            <a:ext cx="8520600" cy="572700"/>
          </a:xfrm>
          <a:prstGeom prst="rect">
            <a:avLst/>
          </a:prstGeom>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Secondary Multilingual Students Learning in English </a:t>
            </a:r>
            <a:endParaRPr/>
          </a:p>
        </p:txBody>
      </p:sp>
      <p:sp>
        <p:nvSpPr>
          <p:cNvPr id="186" name="Google Shape;186;p34"/>
          <p:cNvSpPr txBox="1"/>
          <p:nvPr>
            <p:ph idx="1" type="body"/>
          </p:nvPr>
        </p:nvSpPr>
        <p:spPr>
          <a:xfrm>
            <a:off x="311700" y="1152475"/>
            <a:ext cx="3999900" cy="3416400"/>
          </a:xfrm>
          <a:prstGeom prst="rect">
            <a:avLst/>
          </a:prstGeom>
        </p:spPr>
        <p:txBody>
          <a:bodyPr anchorCtr="0" anchor="t" bIns="91425" lIns="91425" spcFirstLastPara="1" rIns="91425" wrap="square" tIns="91425">
            <a:normAutofit/>
          </a:bodyPr>
          <a:lstStyle/>
          <a:p>
            <a:pPr indent="0" lvl="0" marL="0" rtl="0" algn="l">
              <a:spcBef>
                <a:spcPts val="0"/>
              </a:spcBef>
              <a:spcAft>
                <a:spcPts val="1200"/>
              </a:spcAft>
              <a:buNone/>
            </a:pPr>
            <a:r>
              <a:t/>
            </a:r>
            <a:endParaRPr/>
          </a:p>
        </p:txBody>
      </p:sp>
      <p:sp>
        <p:nvSpPr>
          <p:cNvPr id="187" name="Google Shape;187;p34"/>
          <p:cNvSpPr txBox="1"/>
          <p:nvPr>
            <p:ph idx="2" type="body"/>
          </p:nvPr>
        </p:nvSpPr>
        <p:spPr>
          <a:xfrm>
            <a:off x="4832400" y="1152475"/>
            <a:ext cx="3999900" cy="3416400"/>
          </a:xfrm>
          <a:prstGeom prst="rect">
            <a:avLst/>
          </a:prstGeom>
        </p:spPr>
        <p:txBody>
          <a:bodyPr anchorCtr="0" anchor="t" bIns="91425" lIns="91425" spcFirstLastPara="1" rIns="91425" wrap="square" tIns="91425">
            <a:normAutofit/>
          </a:bodyPr>
          <a:lstStyle/>
          <a:p>
            <a:pPr indent="0" lvl="0" marL="0" rtl="0" algn="l">
              <a:spcBef>
                <a:spcPts val="0"/>
              </a:spcBef>
              <a:spcAft>
                <a:spcPts val="1200"/>
              </a:spcAft>
              <a:buNone/>
            </a:pPr>
            <a:r>
              <a:t/>
            </a:r>
            <a:endParaRPr/>
          </a:p>
        </p:txBody>
      </p:sp>
      <p:pic>
        <p:nvPicPr>
          <p:cNvPr id="188" name="Google Shape;188;p34">
            <a:hlinkClick r:id="rId3"/>
          </p:cNvPr>
          <p:cNvPicPr preferRelativeResize="0"/>
          <p:nvPr/>
        </p:nvPicPr>
        <p:blipFill>
          <a:blip r:embed="rId4">
            <a:alphaModFix/>
          </a:blip>
          <a:stretch>
            <a:fillRect/>
          </a:stretch>
        </p:blipFill>
        <p:spPr>
          <a:xfrm>
            <a:off x="0" y="1264963"/>
            <a:ext cx="5339924" cy="3191424"/>
          </a:xfrm>
          <a:prstGeom prst="rect">
            <a:avLst/>
          </a:prstGeom>
          <a:noFill/>
          <a:ln>
            <a:noFill/>
          </a:ln>
        </p:spPr>
      </p:pic>
      <p:pic>
        <p:nvPicPr>
          <p:cNvPr id="189" name="Google Shape;189;p34"/>
          <p:cNvPicPr preferRelativeResize="0"/>
          <p:nvPr/>
        </p:nvPicPr>
        <p:blipFill>
          <a:blip r:embed="rId5">
            <a:alphaModFix/>
          </a:blip>
          <a:stretch>
            <a:fillRect/>
          </a:stretch>
        </p:blipFill>
        <p:spPr>
          <a:xfrm rot="925921">
            <a:off x="6685925" y="1220552"/>
            <a:ext cx="1651425" cy="937047"/>
          </a:xfrm>
          <a:prstGeom prst="rect">
            <a:avLst/>
          </a:prstGeom>
          <a:noFill/>
          <a:ln>
            <a:noFill/>
          </a:ln>
        </p:spPr>
      </p:pic>
      <p:pic>
        <p:nvPicPr>
          <p:cNvPr id="190" name="Google Shape;190;p34"/>
          <p:cNvPicPr preferRelativeResize="0"/>
          <p:nvPr/>
        </p:nvPicPr>
        <p:blipFill>
          <a:blip r:embed="rId6">
            <a:alphaModFix/>
          </a:blip>
          <a:stretch>
            <a:fillRect/>
          </a:stretch>
        </p:blipFill>
        <p:spPr>
          <a:xfrm>
            <a:off x="5197325" y="2099050"/>
            <a:ext cx="2386524" cy="1523251"/>
          </a:xfrm>
          <a:prstGeom prst="rect">
            <a:avLst/>
          </a:prstGeom>
          <a:noFill/>
          <a:ln>
            <a:noFill/>
          </a:ln>
        </p:spPr>
      </p:pic>
      <p:pic>
        <p:nvPicPr>
          <p:cNvPr id="191" name="Google Shape;191;p34"/>
          <p:cNvPicPr preferRelativeResize="0"/>
          <p:nvPr/>
        </p:nvPicPr>
        <p:blipFill>
          <a:blip r:embed="rId7">
            <a:alphaModFix/>
          </a:blip>
          <a:stretch>
            <a:fillRect/>
          </a:stretch>
        </p:blipFill>
        <p:spPr>
          <a:xfrm>
            <a:off x="6859863" y="3127000"/>
            <a:ext cx="2103650" cy="1329376"/>
          </a:xfrm>
          <a:prstGeom prst="rect">
            <a:avLst/>
          </a:prstGeom>
          <a:noFill/>
          <a:ln>
            <a:noFill/>
          </a:ln>
        </p:spPr>
      </p:pic>
    </p:spTree>
  </p:cSld>
  <p:clrMapOvr>
    <a:masterClrMapping/>
  </p:clrMapOvr>
</p:sld>
</file>

<file path=ppt/slides/slide2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95" name="Shape 195"/>
        <p:cNvGrpSpPr/>
        <p:nvPr/>
      </p:nvGrpSpPr>
      <p:grpSpPr>
        <a:xfrm>
          <a:off x="0" y="0"/>
          <a:ext cx="0" cy="0"/>
          <a:chOff x="0" y="0"/>
          <a:chExt cx="0" cy="0"/>
        </a:xfrm>
      </p:grpSpPr>
      <p:pic>
        <p:nvPicPr>
          <p:cNvPr id="196" name="Google Shape;196;p35"/>
          <p:cNvPicPr preferRelativeResize="0"/>
          <p:nvPr/>
        </p:nvPicPr>
        <p:blipFill>
          <a:blip r:embed="rId3">
            <a:alphaModFix/>
          </a:blip>
          <a:stretch>
            <a:fillRect/>
          </a:stretch>
        </p:blipFill>
        <p:spPr>
          <a:xfrm>
            <a:off x="938200" y="152400"/>
            <a:ext cx="7466532" cy="4838701"/>
          </a:xfrm>
          <a:prstGeom prst="rect">
            <a:avLst/>
          </a:prstGeom>
          <a:noFill/>
          <a:ln>
            <a:noFill/>
          </a:ln>
        </p:spPr>
      </p:pic>
    </p:spTree>
  </p:cSld>
  <p:clrMapOvr>
    <a:masterClrMapping/>
  </p:clrMapOvr>
</p:sld>
</file>

<file path=ppt/slides/slide2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00" name="Shape 200"/>
        <p:cNvGrpSpPr/>
        <p:nvPr/>
      </p:nvGrpSpPr>
      <p:grpSpPr>
        <a:xfrm>
          <a:off x="0" y="0"/>
          <a:ext cx="0" cy="0"/>
          <a:chOff x="0" y="0"/>
          <a:chExt cx="0" cy="0"/>
        </a:xfrm>
      </p:grpSpPr>
      <p:pic>
        <p:nvPicPr>
          <p:cNvPr id="201" name="Google Shape;201;p36"/>
          <p:cNvPicPr preferRelativeResize="0"/>
          <p:nvPr/>
        </p:nvPicPr>
        <p:blipFill>
          <a:blip r:embed="rId3">
            <a:alphaModFix/>
          </a:blip>
          <a:stretch>
            <a:fillRect/>
          </a:stretch>
        </p:blipFill>
        <p:spPr>
          <a:xfrm>
            <a:off x="623900" y="152400"/>
            <a:ext cx="8276295" cy="4838700"/>
          </a:xfrm>
          <a:prstGeom prst="rect">
            <a:avLst/>
          </a:prstGeom>
          <a:noFill/>
          <a:ln>
            <a:noFill/>
          </a:ln>
        </p:spPr>
      </p:pic>
    </p:spTree>
  </p:cSld>
  <p:clrMapOvr>
    <a:masterClrMapping/>
  </p:clrMapOvr>
</p:sld>
</file>

<file path=ppt/theme/theme1.xml><?xml version="1.0" encoding="utf-8"?>
<a:theme xmlns:a="http://schemas.openxmlformats.org/drawingml/2006/main" xmlns:r="http://schemas.openxmlformats.org/officeDocument/2006/relationships" name="Simple Light">
  <a:themeElements>
    <a:clrScheme name="Simple Light">
      <a:dk1>
        <a:srgbClr val="000000"/>
      </a:dk1>
      <a:lt1>
        <a:srgbClr val="FFFFFF"/>
      </a:lt1>
      <a:dk2>
        <a:srgbClr val="595959"/>
      </a:dk2>
      <a:lt2>
        <a:srgbClr val="EEEEEE"/>
      </a:lt2>
      <a:accent1>
        <a:srgbClr val="4285F4"/>
      </a:accent1>
      <a:accent2>
        <a:srgbClr val="212121"/>
      </a:accent2>
      <a:accent3>
        <a:srgbClr val="78909C"/>
      </a:accent3>
      <a:accent4>
        <a:srgbClr val="FFAB40"/>
      </a:accent4>
      <a:accent5>
        <a:srgbClr val="0097A7"/>
      </a:accent5>
      <a:accent6>
        <a:srgbClr val="EEFF41"/>
      </a:accent6>
      <a:hlink>
        <a:srgbClr val="0097A7"/>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