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8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>
            <a:extLst>
              <a:ext uri="{FF2B5EF4-FFF2-40B4-BE49-F238E27FC236}">
                <a16:creationId xmlns:a16="http://schemas.microsoft.com/office/drawing/2014/main" id="{C1986E13-CA10-4E04-8ECC-721E524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357" y="1420198"/>
            <a:ext cx="88626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50D5E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tekstu 2">
            <a:extLst>
              <a:ext uri="{FF2B5EF4-FFF2-40B4-BE49-F238E27FC236}">
                <a16:creationId xmlns:a16="http://schemas.microsoft.com/office/drawing/2014/main" id="{31C3D004-3C57-4C00-9089-F33A9420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357" y="2880698"/>
            <a:ext cx="8862649" cy="3781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73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3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0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3BFEB-9735-43AE-8D03-EAAD7A0D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08" y="3168611"/>
            <a:ext cx="10671352" cy="3171899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tekst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318005C-FF65-44B4-8E53-D72B14151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" y="229870"/>
            <a:ext cx="5617029" cy="26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F5891-3711-4FFE-BC22-C64FDFA9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09FB6A-7F04-4034-AA9E-4B3F83FD24C5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3594437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59DB4FB879684693C530B9AD42B56E" ma:contentTypeVersion="16" ma:contentTypeDescription="Utwórz nowy dokument." ma:contentTypeScope="" ma:versionID="3d856a4890646e3bc8f20c083cc7dc7d">
  <xsd:schema xmlns:xsd="http://www.w3.org/2001/XMLSchema" xmlns:xs="http://www.w3.org/2001/XMLSchema" xmlns:p="http://schemas.microsoft.com/office/2006/metadata/properties" xmlns:ns1="http://schemas.microsoft.com/sharepoint/v3" xmlns:ns3="2e9c7fab-3575-456a-a878-4f7e3bad0228" xmlns:ns4="3337ce4d-d434-4882-b908-05dba829285a" targetNamespace="http://schemas.microsoft.com/office/2006/metadata/properties" ma:root="true" ma:fieldsID="76897196b8a89f4822a98ac459717010" ns1:_="" ns3:_="" ns4:_="">
    <xsd:import namespace="http://schemas.microsoft.com/sharepoint/v3"/>
    <xsd:import namespace="2e9c7fab-3575-456a-a878-4f7e3bad0228"/>
    <xsd:import namespace="3337ce4d-d434-4882-b908-05dba829285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Właściwości ujednoliconych zasad zgodności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kcja interfejsu użytkownika ujednoliconych zasad zgodnośc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c7fab-3575-456a-a878-4f7e3bad02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7ce4d-d434-4882-b908-05dba82928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55EC8DF-8AED-44CC-AD0A-F6C1E4C1F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9c7fab-3575-456a-a878-4f7e3bad0228"/>
    <ds:schemaRef ds:uri="3337ce4d-d434-4882-b908-05dba8292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7B0824-61CF-499F-81BA-3363ED1656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B9EEED-F168-49B8-9788-C6C3D51C2FF9}">
  <ds:schemaRefs>
    <ds:schemaRef ds:uri="http://purl.org/dc/dcmitype/"/>
    <ds:schemaRef ds:uri="3337ce4d-d434-4882-b908-05dba829285a"/>
    <ds:schemaRef ds:uri="http://schemas.microsoft.com/office/2006/documentManagement/types"/>
    <ds:schemaRef ds:uri="http://purl.org/dc/elements/1.1/"/>
    <ds:schemaRef ds:uri="2e9c7fab-3575-456a-a878-4f7e3bad0228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tekst</vt:lpstr>
      <vt:lpstr>Róża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Król</dc:creator>
  <cp:lastModifiedBy>Bożena Garbocz</cp:lastModifiedBy>
  <cp:revision>7</cp:revision>
  <dcterms:created xsi:type="dcterms:W3CDTF">2021-02-18T07:19:55Z</dcterms:created>
  <dcterms:modified xsi:type="dcterms:W3CDTF">2022-06-16T16:22:48Z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0x0101000159DB4FB879684693C530B9AD42B56E</vt:lpwstr>
  </property>
</Properties>
</file>