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9263" cy="99298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0D5E"/>
    <a:srgbClr val="CE0F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0BE97C-0CDF-485B-BF84-EC64E8B365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9B27571-2D34-4478-A520-BE83C25D76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34A9E9C-1E5A-4DED-BB2F-7A9A08AE5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5E97-CACB-4E7A-9F59-6CBF60DD5441}" type="datetimeFigureOut">
              <a:rPr lang="pl-PL" smtClean="0"/>
              <a:t>05.12.2023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8B7FE2F-B8E4-4D00-B017-FFCF6D3BD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31528BD-F661-4344-81EA-3FD491A72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C9AD2-34E7-4A1B-9BFF-4423FFA339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1998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30B4CC-EF7F-4D2C-863F-F01332FB9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6DAE9C-5D5C-40DB-BA73-6F01EAE938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5D5D55F-4EA2-42B1-848F-9E56C8092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5E97-CACB-4E7A-9F59-6CBF60DD5441}" type="datetimeFigureOut">
              <a:rPr lang="pl-PL" smtClean="0"/>
              <a:t>05.12.2023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60B943E-695D-4A34-8E23-0FEE1BBA7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80AFBF4-E5B7-4FB9-BB87-73867AB80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C9AD2-34E7-4A1B-9BFF-4423FFA339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0320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86C2F556-A09C-4B10-9423-931677EF74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4D5CFE7-E2BE-482C-89A4-17F86345C4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CCE6729-783C-4F2C-92C2-ADE2F8863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5E97-CACB-4E7A-9F59-6CBF60DD5441}" type="datetimeFigureOut">
              <a:rPr lang="pl-PL" smtClean="0"/>
              <a:t>05.12.2023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B68FC1E-CA23-4797-9D67-CB64E39F9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728D13F-F5D1-4AA5-B198-DFCDA06BA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C9AD2-34E7-4A1B-9BFF-4423FFA339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1471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2A758F-7B52-4717-81AB-F05443205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DB2862C-058C-4ABB-A802-F8D7B21BC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D53361E-5466-474E-B6B7-48894DA92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5E97-CACB-4E7A-9F59-6CBF60DD5441}" type="datetimeFigureOut">
              <a:rPr lang="pl-PL" smtClean="0"/>
              <a:t>05.12.2023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6A444CE-B64D-4DC9-B2C9-55291E25D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1CF0FF7-059D-429B-ABF9-6BFEE1D8B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C9AD2-34E7-4A1B-9BFF-4423FFA339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1021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48F171-ECBC-47D9-A04E-9D12CE843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467EF96-6999-40C7-B5E4-11EF668C2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60B6D45-3788-4C86-99D7-6D5C80EA1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5E97-CACB-4E7A-9F59-6CBF60DD5441}" type="datetimeFigureOut">
              <a:rPr lang="pl-PL" smtClean="0"/>
              <a:t>05.12.2023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AAE61D2-654D-4F7B-833C-25F3DDE9D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7DA6CD9-AC4C-4FA6-B7B7-6EFD918C7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C9AD2-34E7-4A1B-9BFF-4423FFA339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5592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93D727-F36A-4DEE-8534-5316B86F7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B0C67C-12D7-40A9-83A8-6605447E20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5FB14E5-680E-4487-B56F-41796AE5B5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456BFEB-E642-432E-B8E7-3911C5353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5E97-CACB-4E7A-9F59-6CBF60DD5441}" type="datetimeFigureOut">
              <a:rPr lang="pl-PL" smtClean="0"/>
              <a:t>05.12.2023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B05AC16-0A6E-4EC2-B2AC-6B07292F7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83DC6CD-5CA0-4F06-BBC1-B1D4B85BC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C9AD2-34E7-4A1B-9BFF-4423FFA339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7014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E3E96D-4269-4012-8356-75BCB5F02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FEDDDF4-5E83-4EBD-AE59-9C9787A20E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4549ABD-9CF8-4DC0-8B4F-43977D4F8C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D3362F6-14DC-40C7-9951-7496537C66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87E0CA5E-AD1F-44EF-A142-40A6814041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20F31A53-29F5-4833-ACAA-25DF02A56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5E97-CACB-4E7A-9F59-6CBF60DD5441}" type="datetimeFigureOut">
              <a:rPr lang="pl-PL" smtClean="0"/>
              <a:t>05.12.2023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54B298D7-E7D2-4DD7-A907-B1FF4D9CA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77E1B157-A12F-49C6-ADA3-16C5405D4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C9AD2-34E7-4A1B-9BFF-4423FFA339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2414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CE59FD-574E-4937-ACB5-C753E13EB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83EC4D7F-D515-47E9-AC95-F6C1F3C02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5E97-CACB-4E7A-9F59-6CBF60DD5441}" type="datetimeFigureOut">
              <a:rPr lang="pl-PL" smtClean="0"/>
              <a:t>05.12.2023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62908242-9405-40FE-8706-BA428B48E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7EF2908D-F244-4065-BD2F-F838150A3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C9AD2-34E7-4A1B-9BFF-4423FFA339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305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3AF73079-F4B6-4263-B00A-7D097052C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5E97-CACB-4E7A-9F59-6CBF60DD5441}" type="datetimeFigureOut">
              <a:rPr lang="pl-PL" smtClean="0"/>
              <a:t>05.12.2023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1E6F6AA1-D312-460B-AB66-592505E93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ACDD168-7CE7-4768-B6A4-20F198AAC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C9AD2-34E7-4A1B-9BFF-4423FFA339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0367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7E91BE-EAFE-4E54-8A1A-4FBD46B56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6DBB5C6-B2B3-4D6A-B297-034E233D7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88E2E3B-5AD1-4979-82F6-A9A38196A3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09FB349-9878-4541-B3D6-342A299C2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5E97-CACB-4E7A-9F59-6CBF60DD5441}" type="datetimeFigureOut">
              <a:rPr lang="pl-PL" smtClean="0"/>
              <a:t>05.12.2023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F638AAD-EE39-4B39-838C-08C122C6A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0DB0504-1CB4-4009-ADA8-7DE8071B3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C9AD2-34E7-4A1B-9BFF-4423FFA339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6780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7649DE-69AC-46A1-8542-6F4EAFD26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4D6B8965-92F0-47BA-98B5-960197EC5B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712A124-4BD2-4DE1-AD2F-E530ED3588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54E1307-D1CF-4474-8116-F6EFBF609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5E97-CACB-4E7A-9F59-6CBF60DD5441}" type="datetimeFigureOut">
              <a:rPr lang="pl-PL" smtClean="0"/>
              <a:t>05.12.2023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DEEF9F6-05BE-4718-9446-7292EF5AC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C0ACEEA-AD3C-4357-BB07-AD21CC0D3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C9AD2-34E7-4A1B-9BFF-4423FFA339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0668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065C0009-331E-407D-94D8-6895DD850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7F1BE6D-1D9C-483F-A3FE-0D0F8DC1FA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238940F-CDED-417C-9BEA-22FC60ED0A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B5E97-CACB-4E7A-9F59-6CBF60DD5441}" type="datetimeFigureOut">
              <a:rPr lang="pl-PL" smtClean="0"/>
              <a:t>05.12.2023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AA31218-8910-46CC-8530-61506C8D27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A7657E0-4282-4B33-B68C-C27C6AB44A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C9AD2-34E7-4A1B-9BFF-4423FFA339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7414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0F4741D7-3B73-42CA-82C1-98C419B0BB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13874"/>
            <a:ext cx="12183726" cy="5433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215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03EFA3F5F8DA649A01E3A6BD8E1D4CA" ma:contentTypeVersion="15" ma:contentTypeDescription="Utwórz nowy dokument." ma:contentTypeScope="" ma:versionID="93cf14d3de35490393d71997a0e1b2ef">
  <xsd:schema xmlns:xsd="http://www.w3.org/2001/XMLSchema" xmlns:xs="http://www.w3.org/2001/XMLSchema" xmlns:p="http://schemas.microsoft.com/office/2006/metadata/properties" xmlns:ns2="2617527e-b682-4ce3-830a-7241b49f63c4" xmlns:ns3="b196dd94-2b25-45ce-9a5d-801dfc20925e" targetNamespace="http://schemas.microsoft.com/office/2006/metadata/properties" ma:root="true" ma:fieldsID="0f23e597b99bcfc66dfb78ac26a9154c" ns2:_="" ns3:_="">
    <xsd:import namespace="2617527e-b682-4ce3-830a-7241b49f63c4"/>
    <xsd:import namespace="b196dd94-2b25-45ce-9a5d-801dfc2092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Rodzajumowy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17527e-b682-4ce3-830a-7241b49f63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Tagi obrazów" ma:readOnly="false" ma:fieldId="{5cf76f15-5ced-4ddc-b409-7134ff3c332f}" ma:taxonomyMulti="true" ma:sspId="2d0ca83f-2e00-44df-9ea9-835aac2dc7c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Rodzajumowy" ma:index="21" ma:displayName="Rodzaj umowy" ma:format="Dropdown" ma:internalName="Rodzajumowy">
      <xsd:simpleType>
        <xsd:restriction base="dms:Text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96dd94-2b25-45ce-9a5d-801dfc20925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c11a7412-9c11-4b0d-91bf-648a553d4a81}" ma:internalName="TaxCatchAll" ma:showField="CatchAllData" ma:web="b196dd94-2b25-45ce-9a5d-801dfc20925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617527e-b682-4ce3-830a-7241b49f63c4">
      <Terms xmlns="http://schemas.microsoft.com/office/infopath/2007/PartnerControls"/>
    </lcf76f155ced4ddcb4097134ff3c332f>
    <TaxCatchAll xmlns="b196dd94-2b25-45ce-9a5d-801dfc20925e" xsi:nil="true"/>
    <Rodzajumowy xmlns="2617527e-b682-4ce3-830a-7241b49f63c4"/>
  </documentManagement>
</p:properties>
</file>

<file path=customXml/itemProps1.xml><?xml version="1.0" encoding="utf-8"?>
<ds:datastoreItem xmlns:ds="http://schemas.openxmlformats.org/officeDocument/2006/customXml" ds:itemID="{0F234515-7DC5-4E4C-970F-F42363252418}"/>
</file>

<file path=customXml/itemProps2.xml><?xml version="1.0" encoding="utf-8"?>
<ds:datastoreItem xmlns:ds="http://schemas.openxmlformats.org/officeDocument/2006/customXml" ds:itemID="{4E943920-C81A-4960-896E-54CF88086237}"/>
</file>

<file path=customXml/itemProps3.xml><?xml version="1.0" encoding="utf-8"?>
<ds:datastoreItem xmlns:ds="http://schemas.openxmlformats.org/officeDocument/2006/customXml" ds:itemID="{F5030CCD-279C-40AA-A06B-DE71D27FDD8F}"/>
</file>

<file path=docProps/app.xml><?xml version="1.0" encoding="utf-8"?>
<Properties xmlns="http://schemas.openxmlformats.org/officeDocument/2006/extended-properties" xmlns:vt="http://schemas.openxmlformats.org/officeDocument/2006/docPropsVTypes">
  <TotalTime>4995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Mateusz Król</dc:creator>
  <cp:lastModifiedBy>Denis Spahija</cp:lastModifiedBy>
  <cp:revision>83</cp:revision>
  <cp:lastPrinted>2022-08-24T08:43:18Z</cp:lastPrinted>
  <dcterms:created xsi:type="dcterms:W3CDTF">2022-08-22T08:47:29Z</dcterms:created>
  <dcterms:modified xsi:type="dcterms:W3CDTF">2023-12-05T12:09:46Z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0x010100D03EFA3F5F8DA649A01E3A6BD8E1D4CA</vt:lpwstr>
  </property>
</Properties>
</file>