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502" r:id="rId2"/>
    <p:sldId id="500" r:id="rId3"/>
    <p:sldId id="501" r:id="rId4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959C"/>
    <a:srgbClr val="48B8C0"/>
    <a:srgbClr val="FFFFFF"/>
    <a:srgbClr val="2CA4CE"/>
    <a:srgbClr val="1D6D88"/>
    <a:srgbClr val="595959"/>
    <a:srgbClr val="CC0066"/>
    <a:srgbClr val="D60093"/>
    <a:srgbClr val="9933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03" autoAdjust="0"/>
  </p:normalViewPr>
  <p:slideViewPr>
    <p:cSldViewPr snapToGrid="0">
      <p:cViewPr>
        <p:scale>
          <a:sx n="100" d="100"/>
          <a:sy n="100" d="100"/>
        </p:scale>
        <p:origin x="990" y="60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0A5044-5D21-4E60-8A7F-C316C1C66197}" type="datetime1">
              <a:rPr lang="pl-PL" smtClean="0"/>
              <a:pPr rtl="0"/>
              <a:t>20.11.2024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pl-PL" smtClean="0"/>
              <a:pPr rtl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A34B2E-8644-4995-9565-76649779D76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rtlCol="0"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rtlCol="0"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6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1CDAC7-5873-4C0A-B073-6CD70AEFB25C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DD4D486-30B1-4242-ABA7-BE94F24A91E9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z obrazam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9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14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C204E5-6846-42BE-B8BD-678ABCFBF75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rtlCol="0"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E76121-B2DD-471B-86DD-739058FB9796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96ED5D-78FF-45A7-94E9-245FBAC61434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C7AB56-7259-4EBA-821F-BD725752F57F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BBD856-1FCE-4F35-BE11-5C8635651F13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Edytuj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Prostokąt 6"/>
          <p:cNvSpPr/>
          <p:nvPr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A150D12-57E5-4B9E-80D0-4EE36AA2718B}" type="datetime1">
              <a:rPr lang="pl-PL" noProof="0" smtClean="0"/>
              <a:pPr rtl="0"/>
              <a:t>20.11.2024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pl-PL" noProof="0" smtClean="0"/>
              <a:pPr rtl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rójkąt prostokątny 27">
            <a:extLst>
              <a:ext uri="{FF2B5EF4-FFF2-40B4-BE49-F238E27FC236}">
                <a16:creationId xmlns:a16="http://schemas.microsoft.com/office/drawing/2014/main" id="{42132D9F-1326-4FE8-ACA8-F46A592D3E85}"/>
              </a:ext>
            </a:extLst>
          </p:cNvPr>
          <p:cNvSpPr/>
          <p:nvPr/>
        </p:nvSpPr>
        <p:spPr>
          <a:xfrm rot="10800000">
            <a:off x="1712474" y="6566130"/>
            <a:ext cx="217414" cy="217414"/>
          </a:xfrm>
          <a:prstGeom prst="rtTriangle">
            <a:avLst/>
          </a:prstGeom>
          <a:solidFill>
            <a:srgbClr val="369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20" name="Grupa 19">
            <a:extLst>
              <a:ext uri="{FF2B5EF4-FFF2-40B4-BE49-F238E27FC236}">
                <a16:creationId xmlns:a16="http://schemas.microsoft.com/office/drawing/2014/main" id="{2C5BACBF-3595-4961-9DB7-2D2A27C4AE50}"/>
              </a:ext>
            </a:extLst>
          </p:cNvPr>
          <p:cNvGrpSpPr/>
          <p:nvPr/>
        </p:nvGrpSpPr>
        <p:grpSpPr>
          <a:xfrm>
            <a:off x="298988" y="261182"/>
            <a:ext cx="11569162" cy="1148517"/>
            <a:chOff x="298988" y="261182"/>
            <a:chExt cx="1156916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849630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ytuł 1">
            <a:extLst>
              <a:ext uri="{FF2B5EF4-FFF2-40B4-BE49-F238E27FC236}">
                <a16:creationId xmlns:a16="http://schemas.microsoft.com/office/drawing/2014/main" id="{C0942AFB-084F-4CA8-B611-0792225BC261}"/>
              </a:ext>
            </a:extLst>
          </p:cNvPr>
          <p:cNvSpPr txBox="1">
            <a:spLocks/>
          </p:cNvSpPr>
          <p:nvPr/>
        </p:nvSpPr>
        <p:spPr>
          <a:xfrm>
            <a:off x="298988" y="2263066"/>
            <a:ext cx="5934075" cy="18780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b="1" dirty="0">
                <a:solidFill>
                  <a:srgbClr val="595959"/>
                </a:solidFill>
              </a:rPr>
              <a:t>Moja siła </a:t>
            </a:r>
            <a:r>
              <a:rPr lang="pl-PL" b="1" cap="none" dirty="0">
                <a:solidFill>
                  <a:srgbClr val="595959"/>
                </a:solidFill>
              </a:rPr>
              <a:t>i</a:t>
            </a:r>
            <a:r>
              <a:rPr lang="pl-PL" b="1" dirty="0">
                <a:solidFill>
                  <a:srgbClr val="595959"/>
                </a:solidFill>
              </a:rPr>
              <a:t> moc  </a:t>
            </a:r>
            <a:br>
              <a:rPr lang="pl-PL" b="1" dirty="0">
                <a:solidFill>
                  <a:srgbClr val="595959"/>
                </a:solidFill>
              </a:rPr>
            </a:br>
            <a:r>
              <a:rPr lang="pl-PL" b="1" cap="none" dirty="0">
                <a:solidFill>
                  <a:srgbClr val="595959"/>
                </a:solidFill>
              </a:rPr>
              <a:t>czyli </a:t>
            </a:r>
            <a:br>
              <a:rPr lang="pl-PL" b="1" cap="none" dirty="0">
                <a:solidFill>
                  <a:srgbClr val="595959"/>
                </a:solidFill>
              </a:rPr>
            </a:br>
            <a:r>
              <a:rPr lang="pl-PL" b="1" cap="none" dirty="0">
                <a:solidFill>
                  <a:srgbClr val="595959"/>
                </a:solidFill>
              </a:rPr>
              <a:t> </a:t>
            </a:r>
            <a:r>
              <a:rPr lang="pl-PL" b="1" cap="none" dirty="0">
                <a:solidFill>
                  <a:srgbClr val="36959C"/>
                </a:solidFill>
              </a:rPr>
              <a:t>[tu należy wpisać hasłowo odpowiednie określenia]</a:t>
            </a:r>
            <a:endParaRPr lang="pl-PL" b="1" dirty="0">
              <a:solidFill>
                <a:srgbClr val="36959C"/>
              </a:solidFill>
            </a:endParaRP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E86BFFF5-BE77-4B7C-BC16-4EFCAFBFCA86}"/>
              </a:ext>
            </a:extLst>
          </p:cNvPr>
          <p:cNvSpPr/>
          <p:nvPr/>
        </p:nvSpPr>
        <p:spPr>
          <a:xfrm>
            <a:off x="7862568" y="1627935"/>
            <a:ext cx="3148331" cy="3148331"/>
          </a:xfrm>
          <a:prstGeom prst="roundRect">
            <a:avLst/>
          </a:prstGeom>
          <a:noFill/>
          <a:ln>
            <a:solidFill>
              <a:srgbClr val="48B8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u="sng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6015DC5-40CD-4986-9871-43920F373C8D}"/>
              </a:ext>
            </a:extLst>
          </p:cNvPr>
          <p:cNvSpPr txBox="1"/>
          <p:nvPr/>
        </p:nvSpPr>
        <p:spPr>
          <a:xfrm>
            <a:off x="8153250" y="4933061"/>
            <a:ext cx="2566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595959"/>
                </a:solidFill>
                <a:latin typeface="Open Sans" panose="020B0606030504020204" pitchFamily="34" charset="0"/>
              </a:rPr>
              <a:t>AUTOR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A863707-D20A-4BF7-AE55-798B86D8D5D9}"/>
              </a:ext>
            </a:extLst>
          </p:cNvPr>
          <p:cNvSpPr txBox="1"/>
          <p:nvPr/>
        </p:nvSpPr>
        <p:spPr>
          <a:xfrm>
            <a:off x="8283740" y="3011301"/>
            <a:ext cx="2305983" cy="33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/>
              <a:t>FOTOGRAFIA AUTORA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1924588" y="5867400"/>
            <a:ext cx="10267412" cy="914400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u="sng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FD380C18-046A-43C5-899E-EBC4953C9F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8988" y="5682418"/>
            <a:ext cx="1625600" cy="914400"/>
          </a:xfrm>
          <a:prstGeom prst="rect">
            <a:avLst/>
          </a:prstGeom>
        </p:spPr>
      </p:pic>
      <p:sp>
        <p:nvSpPr>
          <p:cNvPr id="21" name="pole tekstowe 20">
            <a:extLst>
              <a:ext uri="{FF2B5EF4-FFF2-40B4-BE49-F238E27FC236}">
                <a16:creationId xmlns:a16="http://schemas.microsoft.com/office/drawing/2014/main" id="{10E17C51-8D4F-40C6-BD72-5CE0767EF4AE}"/>
              </a:ext>
            </a:extLst>
          </p:cNvPr>
          <p:cNvSpPr txBox="1"/>
          <p:nvPr/>
        </p:nvSpPr>
        <p:spPr>
          <a:xfrm>
            <a:off x="1790220" y="5955268"/>
            <a:ext cx="102244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„MOŻE BYĆ INACZEJ czyli PO JASNEJ STRONIE MOCY” </a:t>
            </a:r>
            <a:br>
              <a:rPr lang="pl-PL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Międzynarodowy Dzień Osób z Niepełnosprawnościami w Akademii WSB </a:t>
            </a:r>
          </a:p>
          <a:p>
            <a:pPr algn="r"/>
            <a:r>
              <a:rPr lang="pl-PL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Akademia WSB, Dąbrowa Górnicza, 4 grudnia 2024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id="{5783DC21-AB98-4DAC-AEE4-0C12DC6EE331}"/>
              </a:ext>
            </a:extLst>
          </p:cNvPr>
          <p:cNvCxnSpPr/>
          <p:nvPr/>
        </p:nvCxnSpPr>
        <p:spPr>
          <a:xfrm>
            <a:off x="7020463" y="1787064"/>
            <a:ext cx="0" cy="2830074"/>
          </a:xfrm>
          <a:prstGeom prst="line">
            <a:avLst/>
          </a:prstGeom>
          <a:ln w="76200">
            <a:solidFill>
              <a:srgbClr val="48B8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27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0" y="6388100"/>
            <a:ext cx="12192000" cy="393700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MOJA SIŁA i MOC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1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>
            <a:extLst>
              <a:ext uri="{FF2B5EF4-FFF2-40B4-BE49-F238E27FC236}">
                <a16:creationId xmlns:a16="http://schemas.microsoft.com/office/drawing/2014/main" id="{75A91E0A-C611-4A99-98A0-F7F459104434}"/>
              </a:ext>
            </a:extLst>
          </p:cNvPr>
          <p:cNvGrpSpPr/>
          <p:nvPr/>
        </p:nvGrpSpPr>
        <p:grpSpPr>
          <a:xfrm>
            <a:off x="298988" y="261182"/>
            <a:ext cx="9784812" cy="1148517"/>
            <a:chOff x="298988" y="261182"/>
            <a:chExt cx="9784812" cy="1148517"/>
          </a:xfrm>
        </p:grpSpPr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08CEE705-E2B4-4D69-B675-E1E5A2B31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988" y="261182"/>
              <a:ext cx="2777848" cy="1148517"/>
            </a:xfrm>
            <a:prstGeom prst="rect">
              <a:avLst/>
            </a:prstGeom>
          </p:spPr>
        </p:pic>
        <p:cxnSp>
          <p:nvCxnSpPr>
            <p:cNvPr id="8" name="Łącznik prosty 7">
              <a:extLst>
                <a:ext uri="{FF2B5EF4-FFF2-40B4-BE49-F238E27FC236}">
                  <a16:creationId xmlns:a16="http://schemas.microsoft.com/office/drawing/2014/main" id="{77732111-7F93-4771-B252-FB8F72CF8B68}"/>
                </a:ext>
              </a:extLst>
            </p:cNvPr>
            <p:cNvCxnSpPr>
              <a:cxnSpLocks/>
            </p:cNvCxnSpPr>
            <p:nvPr/>
          </p:nvCxnSpPr>
          <p:spPr>
            <a:xfrm>
              <a:off x="3371850" y="904875"/>
              <a:ext cx="6711950" cy="0"/>
            </a:xfrm>
            <a:prstGeom prst="line">
              <a:avLst/>
            </a:prstGeom>
            <a:ln w="19050">
              <a:solidFill>
                <a:srgbClr val="48B8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Prostokąt 12">
            <a:extLst>
              <a:ext uri="{FF2B5EF4-FFF2-40B4-BE49-F238E27FC236}">
                <a16:creationId xmlns:a16="http://schemas.microsoft.com/office/drawing/2014/main" id="{7E80F005-6A69-4042-AD66-E1338473712C}"/>
              </a:ext>
            </a:extLst>
          </p:cNvPr>
          <p:cNvSpPr/>
          <p:nvPr/>
        </p:nvSpPr>
        <p:spPr>
          <a:xfrm>
            <a:off x="0" y="6388100"/>
            <a:ext cx="12192000" cy="393700"/>
          </a:xfrm>
          <a:prstGeom prst="rect">
            <a:avLst/>
          </a:prstGeom>
          <a:solidFill>
            <a:srgbClr val="1D6D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MOJA SIŁA i MOC</a:t>
            </a:r>
          </a:p>
        </p:txBody>
      </p:sp>
      <p:pic>
        <p:nvPicPr>
          <p:cNvPr id="24" name="Obraz 23">
            <a:extLst>
              <a:ext uri="{FF2B5EF4-FFF2-40B4-BE49-F238E27FC236}">
                <a16:creationId xmlns:a16="http://schemas.microsoft.com/office/drawing/2014/main" id="{1186481F-4681-4F87-BBF4-C19E51C3FA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600" y="361950"/>
            <a:ext cx="19304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f02922391_win32 (1)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60_TF02922391.potx" id="{F2372EC3-6F14-4652-8FF8-8D543344BF14}" vid="{E6DC1F3F-ED11-4BD2-8A07-B0BB8578B9BF}"/>
    </a:ext>
  </a:extLst>
</a:theme>
</file>

<file path=ppt/theme/theme2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tf02922391_win32 (1)</Template>
  <TotalTime>6944</TotalTime>
  <Words>55</Words>
  <Application>Microsoft Office PowerPoint</Application>
  <PresentationFormat>Panoramiczny</PresentationFormat>
  <Paragraphs>7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tf02922391_win32 (1)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ROK 1 SEMESTR</dc:title>
  <dc:creator>USER</dc:creator>
  <cp:lastModifiedBy>Adam Gołębiowski</cp:lastModifiedBy>
  <cp:revision>235</cp:revision>
  <dcterms:created xsi:type="dcterms:W3CDTF">2020-10-01T14:47:15Z</dcterms:created>
  <dcterms:modified xsi:type="dcterms:W3CDTF">2024-11-20T09:15:58Z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