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02" r:id="rId2"/>
    <p:sldId id="500" r:id="rId3"/>
    <p:sldId id="503" r:id="rId4"/>
    <p:sldId id="501" r:id="rId5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59C"/>
    <a:srgbClr val="48B8C0"/>
    <a:srgbClr val="FFFFFF"/>
    <a:srgbClr val="2CA4CE"/>
    <a:srgbClr val="1D6D88"/>
    <a:srgbClr val="595959"/>
    <a:srgbClr val="CC0066"/>
    <a:srgbClr val="D60093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403" autoAdjust="0"/>
  </p:normalViewPr>
  <p:slideViewPr>
    <p:cSldViewPr snapToGrid="0">
      <p:cViewPr varScale="1">
        <p:scale>
          <a:sx n="60" d="100"/>
          <a:sy n="60" d="100"/>
        </p:scale>
        <p:origin x="96" y="147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0A5044-5D21-4E60-8A7F-C316C1C66197}" type="datetime1">
              <a:rPr lang="pl-PL" smtClean="0"/>
              <a:pPr rtl="0"/>
              <a:t>20.11.2024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pl-PL" smtClean="0"/>
              <a:pPr rtl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A34B2E-8644-4995-9565-76649779D76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6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1CDAC7-5873-4C0A-B073-6CD70AEFB25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D4D486-30B1-4242-ABA7-BE94F24A91E9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z obrazam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9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4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204E5-6846-42BE-B8BD-678ABCFBF75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E76121-B2DD-471B-86DD-739058FB9796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96ED5D-78FF-45A7-94E9-245FBAC61434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C7AB56-7259-4EBA-821F-BD725752F57F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BBD856-1FCE-4F35-BE11-5C8635651F13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Prostokąt 6"/>
          <p:cNvSpPr/>
          <p:nvPr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A150D12-57E5-4B9E-80D0-4EE36AA2718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rójkąt prostokątny 27">
            <a:extLst>
              <a:ext uri="{FF2B5EF4-FFF2-40B4-BE49-F238E27FC236}">
                <a16:creationId xmlns:a16="http://schemas.microsoft.com/office/drawing/2014/main" id="{42132D9F-1326-4FE8-ACA8-F46A592D3E85}"/>
              </a:ext>
            </a:extLst>
          </p:cNvPr>
          <p:cNvSpPr/>
          <p:nvPr/>
        </p:nvSpPr>
        <p:spPr>
          <a:xfrm rot="10800000">
            <a:off x="1712474" y="6566130"/>
            <a:ext cx="217414" cy="217414"/>
          </a:xfrm>
          <a:prstGeom prst="rtTriangle">
            <a:avLst/>
          </a:prstGeom>
          <a:solidFill>
            <a:srgbClr val="369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id="{2C5BACBF-3595-4961-9DB7-2D2A27C4AE50}"/>
              </a:ext>
            </a:extLst>
          </p:cNvPr>
          <p:cNvGrpSpPr/>
          <p:nvPr/>
        </p:nvGrpSpPr>
        <p:grpSpPr>
          <a:xfrm>
            <a:off x="298988" y="261182"/>
            <a:ext cx="11569162" cy="1148517"/>
            <a:chOff x="298988" y="261182"/>
            <a:chExt cx="1156916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849630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ytuł 1">
            <a:extLst>
              <a:ext uri="{FF2B5EF4-FFF2-40B4-BE49-F238E27FC236}">
                <a16:creationId xmlns:a16="http://schemas.microsoft.com/office/drawing/2014/main" id="{C0942AFB-084F-4CA8-B611-0792225BC261}"/>
              </a:ext>
            </a:extLst>
          </p:cNvPr>
          <p:cNvSpPr txBox="1">
            <a:spLocks/>
          </p:cNvSpPr>
          <p:nvPr/>
        </p:nvSpPr>
        <p:spPr>
          <a:xfrm>
            <a:off x="-1604874" y="3197933"/>
            <a:ext cx="5934075" cy="608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b="1" dirty="0">
                <a:solidFill>
                  <a:srgbClr val="595959"/>
                </a:solidFill>
                <a:latin typeface="+mn-lt"/>
              </a:rPr>
              <a:t>tytuł PRELEKCJI</a:t>
            </a:r>
            <a:endParaRPr lang="pl-PL" b="1" dirty="0">
              <a:solidFill>
                <a:srgbClr val="36959C"/>
              </a:solidFill>
              <a:latin typeface="+mn-lt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6015DC5-40CD-4986-9871-43920F373C8D}"/>
              </a:ext>
            </a:extLst>
          </p:cNvPr>
          <p:cNvSpPr txBox="1"/>
          <p:nvPr/>
        </p:nvSpPr>
        <p:spPr>
          <a:xfrm>
            <a:off x="8153250" y="3132836"/>
            <a:ext cx="25669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  <a:t>AUTOR</a:t>
            </a:r>
            <a:b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</a:br>
            <a:r>
              <a:rPr lang="pl-PL" sz="1400" dirty="0">
                <a:solidFill>
                  <a:srgbClr val="595959"/>
                </a:solidFill>
                <a:latin typeface="Open Sans" panose="020B0606030504020204" pitchFamily="34" charset="0"/>
              </a:rPr>
              <a:t>(afiliacja)</a:t>
            </a:r>
            <a:endParaRPr lang="pl-PL" sz="2800" dirty="0">
              <a:solidFill>
                <a:srgbClr val="595959"/>
              </a:solidFill>
              <a:latin typeface="Open Sans" panose="020B0606030504020204" pitchFamily="34" charset="0"/>
            </a:endParaRP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B594CC45-454F-4481-A5BE-E7B9D35E4F27}"/>
              </a:ext>
            </a:extLst>
          </p:cNvPr>
          <p:cNvGrpSpPr/>
          <p:nvPr/>
        </p:nvGrpSpPr>
        <p:grpSpPr>
          <a:xfrm>
            <a:off x="5601179" y="2395253"/>
            <a:ext cx="2067494" cy="2067494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9" name="Prostokąt: zaokrąglone rogi 8">
              <a:extLst>
                <a:ext uri="{FF2B5EF4-FFF2-40B4-BE49-F238E27FC236}">
                  <a16:creationId xmlns:a16="http://schemas.microsoft.com/office/drawing/2014/main" id="{E86BFFF5-BE77-4B7C-BC16-4EFCAFBFCA86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2" name="pole tekstowe 11">
              <a:extLst>
                <a:ext uri="{FF2B5EF4-FFF2-40B4-BE49-F238E27FC236}">
                  <a16:creationId xmlns:a16="http://schemas.microsoft.com/office/drawing/2014/main" id="{CA863707-D20A-4BF7-AE55-798B86D8D5D9}"/>
                </a:ext>
              </a:extLst>
            </p:cNvPr>
            <p:cNvSpPr txBox="1"/>
            <p:nvPr/>
          </p:nvSpPr>
          <p:spPr>
            <a:xfrm>
              <a:off x="8283742" y="2867181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1924588" y="5867400"/>
            <a:ext cx="10267412" cy="914400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u="sng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FD380C18-046A-43C5-899E-EBC4953C9F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988" y="5682418"/>
            <a:ext cx="1625600" cy="914400"/>
          </a:xfrm>
          <a:prstGeom prst="rect">
            <a:avLst/>
          </a:prstGeom>
        </p:spPr>
      </p:pic>
      <p:sp>
        <p:nvSpPr>
          <p:cNvPr id="21" name="pole tekstowe 20">
            <a:extLst>
              <a:ext uri="{FF2B5EF4-FFF2-40B4-BE49-F238E27FC236}">
                <a16:creationId xmlns:a16="http://schemas.microsoft.com/office/drawing/2014/main" id="{10E17C51-8D4F-40C6-BD72-5CE0767EF4AE}"/>
              </a:ext>
            </a:extLst>
          </p:cNvPr>
          <p:cNvSpPr txBox="1"/>
          <p:nvPr/>
        </p:nvSpPr>
        <p:spPr>
          <a:xfrm>
            <a:off x="1730943" y="5909101"/>
            <a:ext cx="10224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„MOŻE BYĆ INACZEJ czyli PO JASNEJ STRONIE MOCY” </a:t>
            </a:r>
            <a:b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Dzień Osób z Niepełnosprawnościami w Akademii WSB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Interdyscyplinarna Konferencja Naukowa  pt. "Jakość życia uwarunkowana niepełnosprawnością" 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Akademia WSB, Dąbrowa Górnicza, 4 grudnia 2024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5783DC21-AB98-4DAC-AEE4-0C12DC6EE331}"/>
              </a:ext>
            </a:extLst>
          </p:cNvPr>
          <p:cNvCxnSpPr/>
          <p:nvPr/>
        </p:nvCxnSpPr>
        <p:spPr>
          <a:xfrm>
            <a:off x="5116601" y="2102987"/>
            <a:ext cx="0" cy="2830074"/>
          </a:xfrm>
          <a:prstGeom prst="line">
            <a:avLst/>
          </a:prstGeom>
          <a:ln w="76200">
            <a:solidFill>
              <a:srgbClr val="48B8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27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0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0" y="4732421"/>
            <a:ext cx="12192000" cy="2049379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  <p:grpSp>
        <p:nvGrpSpPr>
          <p:cNvPr id="9" name="Grupa 8">
            <a:extLst>
              <a:ext uri="{FF2B5EF4-FFF2-40B4-BE49-F238E27FC236}">
                <a16:creationId xmlns:a16="http://schemas.microsoft.com/office/drawing/2014/main" id="{08722212-3797-4A30-8403-12021CBF4D1C}"/>
              </a:ext>
            </a:extLst>
          </p:cNvPr>
          <p:cNvGrpSpPr/>
          <p:nvPr/>
        </p:nvGrpSpPr>
        <p:grpSpPr>
          <a:xfrm>
            <a:off x="720583" y="2194727"/>
            <a:ext cx="3557869" cy="3557869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10" name="Prostokąt: zaokrąglone rogi 9">
              <a:extLst>
                <a:ext uri="{FF2B5EF4-FFF2-40B4-BE49-F238E27FC236}">
                  <a16:creationId xmlns:a16="http://schemas.microsoft.com/office/drawing/2014/main" id="{0049E563-C079-4631-821C-86EE728F8981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1" name="pole tekstowe 10">
              <a:extLst>
                <a:ext uri="{FF2B5EF4-FFF2-40B4-BE49-F238E27FC236}">
                  <a16:creationId xmlns:a16="http://schemas.microsoft.com/office/drawing/2014/main" id="{73303792-C67F-4A6A-BB9D-4297A49DA9C4}"/>
                </a:ext>
              </a:extLst>
            </p:cNvPr>
            <p:cNvSpPr txBox="1"/>
            <p:nvPr/>
          </p:nvSpPr>
          <p:spPr>
            <a:xfrm>
              <a:off x="8283741" y="3032824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66187F9F-DC08-4FEE-9825-BE8D14D6D1CE}"/>
              </a:ext>
            </a:extLst>
          </p:cNvPr>
          <p:cNvSpPr txBox="1"/>
          <p:nvPr/>
        </p:nvSpPr>
        <p:spPr>
          <a:xfrm>
            <a:off x="4999034" y="2194727"/>
            <a:ext cx="62143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  <a:t>Kontakt</a:t>
            </a:r>
          </a:p>
          <a:p>
            <a:endParaRPr lang="pl-PL" sz="2800" b="1" dirty="0">
              <a:solidFill>
                <a:srgbClr val="595959"/>
              </a:solidFill>
              <a:latin typeface="Open Sans" panose="020B0606030504020204" pitchFamily="34" charset="0"/>
            </a:endParaRPr>
          </a:p>
          <a:p>
            <a:r>
              <a:rPr lang="pl-PL" sz="2800" dirty="0">
                <a:solidFill>
                  <a:srgbClr val="595959"/>
                </a:solidFill>
                <a:latin typeface="Open Sans" panose="020B0606030504020204" pitchFamily="34" charset="0"/>
              </a:rPr>
              <a:t>Dane Autora</a:t>
            </a:r>
          </a:p>
          <a:p>
            <a:r>
              <a:rPr lang="pl-PL" sz="2800" dirty="0">
                <a:solidFill>
                  <a:srgbClr val="595959"/>
                </a:solidFill>
                <a:latin typeface="Open Sans" panose="020B0606030504020204" pitchFamily="34" charset="0"/>
              </a:rPr>
              <a:t>Adres e-mail do korespondencji</a:t>
            </a:r>
          </a:p>
        </p:txBody>
      </p:sp>
    </p:spTree>
    <p:extLst>
      <p:ext uri="{BB962C8B-B14F-4D97-AF65-F5344CB8AC3E}">
        <p14:creationId xmlns:p14="http://schemas.microsoft.com/office/powerpoint/2010/main" val="15771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2922391_win32 (1)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60_TF02922391.potx" id="{F2372EC3-6F14-4652-8FF8-8D543344BF14}" vid="{E6DC1F3F-ED11-4BD2-8A07-B0BB8578B9BF}"/>
    </a:ext>
  </a:extLst>
</a:theme>
</file>

<file path=ppt/theme/theme2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tf02922391_win32 (1)</Template>
  <TotalTime>6953</TotalTime>
  <Words>63</Words>
  <Application>Microsoft Office PowerPoint</Application>
  <PresentationFormat>Panoramiczny</PresentationFormat>
  <Paragraphs>12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tf02922391_win32 (1)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ROK 1 SEMESTR</dc:title>
  <dc:creator>USER</dc:creator>
  <cp:lastModifiedBy>Adam Gołębiowski</cp:lastModifiedBy>
  <cp:revision>238</cp:revision>
  <dcterms:created xsi:type="dcterms:W3CDTF">2020-10-01T14:47:15Z</dcterms:created>
  <dcterms:modified xsi:type="dcterms:W3CDTF">2024-11-20T09:29:29Z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