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19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eusz Król" userId="c648f1cb-3d87-404e-a77c-170ce24c4fa0" providerId="ADAL" clId="{DE72D68E-62C5-4A98-9481-BC975559FB7F}"/>
    <pc:docChg chg="custSel modMainMaster">
      <pc:chgData name="Mateusz Król" userId="c648f1cb-3d87-404e-a77c-170ce24c4fa0" providerId="ADAL" clId="{DE72D68E-62C5-4A98-9481-BC975559FB7F}" dt="2025-08-14T11:26:51.270" v="10"/>
      <pc:docMkLst>
        <pc:docMk/>
      </pc:docMkLst>
      <pc:sldMasterChg chg="setBg modSldLayout">
        <pc:chgData name="Mateusz Król" userId="c648f1cb-3d87-404e-a77c-170ce24c4fa0" providerId="ADAL" clId="{DE72D68E-62C5-4A98-9481-BC975559FB7F}" dt="2025-08-14T11:26:51.270" v="10"/>
        <pc:sldMasterMkLst>
          <pc:docMk/>
          <pc:sldMasterMk cId="975418028" sldId="2147483648"/>
        </pc:sldMasterMkLst>
        <pc:sldLayoutChg chg="setBg">
          <pc:chgData name="Mateusz Król" userId="c648f1cb-3d87-404e-a77c-170ce24c4fa0" providerId="ADAL" clId="{DE72D68E-62C5-4A98-9481-BC975559FB7F}" dt="2025-08-14T11:26:44.502" v="8"/>
          <pc:sldLayoutMkLst>
            <pc:docMk/>
            <pc:sldMasterMk cId="975418028" sldId="2147483648"/>
            <pc:sldLayoutMk cId="3220938622" sldId="2147483649"/>
          </pc:sldLayoutMkLst>
        </pc:sldLayoutChg>
        <pc:sldLayoutChg chg="setBg">
          <pc:chgData name="Mateusz Król" userId="c648f1cb-3d87-404e-a77c-170ce24c4fa0" providerId="ADAL" clId="{DE72D68E-62C5-4A98-9481-BC975559FB7F}" dt="2025-08-14T11:26:44.502" v="8"/>
          <pc:sldLayoutMkLst>
            <pc:docMk/>
            <pc:sldMasterMk cId="975418028" sldId="2147483648"/>
            <pc:sldLayoutMk cId="52828622" sldId="2147483650"/>
          </pc:sldLayoutMkLst>
        </pc:sldLayoutChg>
        <pc:sldLayoutChg chg="setBg">
          <pc:chgData name="Mateusz Król" userId="c648f1cb-3d87-404e-a77c-170ce24c4fa0" providerId="ADAL" clId="{DE72D68E-62C5-4A98-9481-BC975559FB7F}" dt="2025-08-14T11:26:44.502" v="8"/>
          <pc:sldLayoutMkLst>
            <pc:docMk/>
            <pc:sldMasterMk cId="975418028" sldId="2147483648"/>
            <pc:sldLayoutMk cId="1238805813" sldId="2147483651"/>
          </pc:sldLayoutMkLst>
        </pc:sldLayoutChg>
        <pc:sldLayoutChg chg="setBg">
          <pc:chgData name="Mateusz Król" userId="c648f1cb-3d87-404e-a77c-170ce24c4fa0" providerId="ADAL" clId="{DE72D68E-62C5-4A98-9481-BC975559FB7F}" dt="2025-08-14T11:26:44.502" v="8"/>
          <pc:sldLayoutMkLst>
            <pc:docMk/>
            <pc:sldMasterMk cId="975418028" sldId="2147483648"/>
            <pc:sldLayoutMk cId="1796147009" sldId="2147483652"/>
          </pc:sldLayoutMkLst>
        </pc:sldLayoutChg>
        <pc:sldLayoutChg chg="setBg">
          <pc:chgData name="Mateusz Król" userId="c648f1cb-3d87-404e-a77c-170ce24c4fa0" providerId="ADAL" clId="{DE72D68E-62C5-4A98-9481-BC975559FB7F}" dt="2025-08-14T11:26:44.502" v="8"/>
          <pc:sldLayoutMkLst>
            <pc:docMk/>
            <pc:sldMasterMk cId="975418028" sldId="2147483648"/>
            <pc:sldLayoutMk cId="951042919" sldId="2147483653"/>
          </pc:sldLayoutMkLst>
        </pc:sldLayoutChg>
        <pc:sldLayoutChg chg="setBg">
          <pc:chgData name="Mateusz Król" userId="c648f1cb-3d87-404e-a77c-170ce24c4fa0" providerId="ADAL" clId="{DE72D68E-62C5-4A98-9481-BC975559FB7F}" dt="2025-08-14T11:26:44.502" v="8"/>
          <pc:sldLayoutMkLst>
            <pc:docMk/>
            <pc:sldMasterMk cId="975418028" sldId="2147483648"/>
            <pc:sldLayoutMk cId="1205148305" sldId="2147483654"/>
          </pc:sldLayoutMkLst>
        </pc:sldLayoutChg>
        <pc:sldLayoutChg chg="addSp delSp modSp">
          <pc:chgData name="Mateusz Król" userId="c648f1cb-3d87-404e-a77c-170ce24c4fa0" providerId="ADAL" clId="{DE72D68E-62C5-4A98-9481-BC975559FB7F}" dt="2025-08-14T11:24:38.303" v="6" actId="207"/>
          <pc:sldLayoutMkLst>
            <pc:docMk/>
            <pc:sldMasterMk cId="975418028" sldId="2147483648"/>
            <pc:sldLayoutMk cId="3984989339" sldId="2147483655"/>
          </pc:sldLayoutMkLst>
          <pc:spChg chg="mod">
            <ac:chgData name="Mateusz Król" userId="c648f1cb-3d87-404e-a77c-170ce24c4fa0" providerId="ADAL" clId="{DE72D68E-62C5-4A98-9481-BC975559FB7F}" dt="2025-08-14T11:24:38.303" v="6" actId="207"/>
            <ac:spMkLst>
              <pc:docMk/>
              <pc:sldMasterMk cId="975418028" sldId="2147483648"/>
              <pc:sldLayoutMk cId="3984989339" sldId="2147483655"/>
              <ac:spMk id="5" creationId="{D94E3FFC-1BB6-4D7E-8E25-F40BCC6C5494}"/>
            </ac:spMkLst>
          </pc:spChg>
          <pc:picChg chg="add mod">
            <ac:chgData name="Mateusz Król" userId="c648f1cb-3d87-404e-a77c-170ce24c4fa0" providerId="ADAL" clId="{DE72D68E-62C5-4A98-9481-BC975559FB7F}" dt="2025-08-14T11:24:33.701" v="5" actId="12788"/>
            <ac:picMkLst>
              <pc:docMk/>
              <pc:sldMasterMk cId="975418028" sldId="2147483648"/>
              <pc:sldLayoutMk cId="3984989339" sldId="2147483655"/>
              <ac:picMk id="3" creationId="{3E78FA6A-380A-40FB-B4E3-45CB055E5380}"/>
            </ac:picMkLst>
          </pc:picChg>
          <pc:picChg chg="del mod">
            <ac:chgData name="Mateusz Król" userId="c648f1cb-3d87-404e-a77c-170ce24c4fa0" providerId="ADAL" clId="{DE72D68E-62C5-4A98-9481-BC975559FB7F}" dt="2025-08-14T11:24:07.360" v="1" actId="478"/>
            <ac:picMkLst>
              <pc:docMk/>
              <pc:sldMasterMk cId="975418028" sldId="2147483648"/>
              <pc:sldLayoutMk cId="3984989339" sldId="2147483655"/>
              <ac:picMk id="7" creationId="{D535594A-122D-4F14-9F07-4CBEA31A3A34}"/>
            </ac:picMkLst>
          </pc:picChg>
        </pc:sldLayoutChg>
        <pc:sldLayoutChg chg="setBg">
          <pc:chgData name="Mateusz Król" userId="c648f1cb-3d87-404e-a77c-170ce24c4fa0" providerId="ADAL" clId="{DE72D68E-62C5-4A98-9481-BC975559FB7F}" dt="2025-08-14T11:26:44.502" v="8"/>
          <pc:sldLayoutMkLst>
            <pc:docMk/>
            <pc:sldMasterMk cId="975418028" sldId="2147483648"/>
            <pc:sldLayoutMk cId="538492583" sldId="214748365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D94E3FFC-1BB6-4D7E-8E25-F40BCC6C5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2387600"/>
          </a:xfrm>
        </p:spPr>
        <p:txBody>
          <a:bodyPr anchor="ctr"/>
          <a:lstStyle>
            <a:lvl1pPr algn="ctr">
              <a:defRPr sz="6000">
                <a:solidFill>
                  <a:srgbClr val="CE196A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3E78FA6A-380A-40FB-B4E3-45CB055E53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124" y="669544"/>
            <a:ext cx="4891752" cy="221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98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AE5DFD-2A36-4F22-9F35-436FF533B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1749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15CCD2-F54C-4544-9A5A-95D45ACD3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716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22093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6FF191-80AC-452B-A424-8A4268B25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134698-2EEB-4663-BBD2-C2E8D6DAE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5282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1CA6A9-220A-4016-85A6-8E2CC31DB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2A18C0A-8786-4DF8-9591-DA4327C7D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23880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7A3C0B-DFE9-4A63-92E7-49E32FB5D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5FB65D9-A21C-44C0-B63E-8ABE198E0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96147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9DF07D-B799-47E2-926B-626F8A63B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3AE1C5A-A38E-4CFF-8584-082247429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1DD0EA0-FB88-4259-BA6C-2341E4B874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BF92C42-ADDF-4CD9-802A-3CF7A8743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95104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F500FC-8DD6-4168-BBC0-B888708BF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20514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84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88C3C0B-EF7A-4D72-8A83-7906AB652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089" y="1505666"/>
            <a:ext cx="115406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C0437A-135E-4619-B741-68565EC51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7089" y="2966166"/>
            <a:ext cx="11540613" cy="3523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975418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CE196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2C4E48-C386-4209-BD12-051968AA7E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4695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E5C0FE-BDDF-40C6-BBF0-85710B894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9EE315-2336-4189-BC29-E585D235B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980384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d59b129-3552-4c25-bfab-811c2e9dcf0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96158BF2519E40B027458C9F4FBF37" ma:contentTypeVersion="18" ma:contentTypeDescription="Utwórz nowy dokument." ma:contentTypeScope="" ma:versionID="b6b56a3a26bec07a91a501c7425ea22a">
  <xsd:schema xmlns:xsd="http://www.w3.org/2001/XMLSchema" xmlns:xs="http://www.w3.org/2001/XMLSchema" xmlns:p="http://schemas.microsoft.com/office/2006/metadata/properties" xmlns:ns3="1b8418c1-6167-428f-8bb5-d51011c59403" xmlns:ns4="2d59b129-3552-4c25-bfab-811c2e9dcf01" targetNamespace="http://schemas.microsoft.com/office/2006/metadata/properties" ma:root="true" ma:fieldsID="3dfcb00c70fb726724893fc796af89e0" ns3:_="" ns4:_="">
    <xsd:import namespace="1b8418c1-6167-428f-8bb5-d51011c59403"/>
    <xsd:import namespace="2d59b129-3552-4c25-bfab-811c2e9dcf0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418c1-6167-428f-8bb5-d51011c594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59b129-3552-4c25-bfab-811c2e9dcf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52B8C3-B6D7-4CAB-BB18-9B3DA22BCC29}">
  <ds:schemaRefs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2d59b129-3552-4c25-bfab-811c2e9dcf01"/>
    <ds:schemaRef ds:uri="1b8418c1-6167-428f-8bb5-d51011c5940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A334355-1C4C-4AED-8894-4AB7F5C62E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9BFF32-0580-4025-B20D-B4AFFE32A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8418c1-6167-428f-8bb5-d51011c59403"/>
    <ds:schemaRef ds:uri="2d59b129-3552-4c25-bfab-811c2e9dcf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Panoramiczny</PresentationFormat>
  <Paragraphs>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Mateusz Król</dc:creator>
  <cp:lastModifiedBy>Mateusz Król</cp:lastModifiedBy>
  <cp:revision>1</cp:revision>
  <dcterms:created xsi:type="dcterms:W3CDTF">2024-03-18T12:45:17Z</dcterms:created>
  <dcterms:modified xsi:type="dcterms:W3CDTF">2025-08-14T11:26:59Z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0x0101000396158BF2519E40B027458C9F4FBF37</vt:lpwstr>
  </property>
</Properties>
</file>