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32"/>
    <p:restoredTop sz="94637"/>
  </p:normalViewPr>
  <p:slideViewPr>
    <p:cSldViewPr snapToGrid="0">
      <p:cViewPr varScale="1">
        <p:scale>
          <a:sx n="86" d="100"/>
          <a:sy n="86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9FC52DC4-51F0-4A5C-B7A5-FFC18EDF5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423745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862DE5-60EE-4843-A211-2A7909684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8107D49-F2C0-40FE-A38A-B1D01753CA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139C30F-24E0-404C-AA96-56E72A3CC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29EE63-E75B-4EFF-9E20-863138D1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38436CC-6190-42AC-99CA-1E0EF496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A5977DC-8885-4508-9512-767D3583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357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19D040-FDAA-4E7F-B8B1-C7D17E4F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9BD0629-EA93-475A-8EDA-885D3DEC1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A1ECC5-7C03-4573-A0A5-2040E5AA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ED7478-16E9-4158-9623-38AC00A4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DCBEFE-FB89-461E-A8F9-4E7B941F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1688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CD6BD00-C687-482A-953D-71298AE25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228CAF4-BAA7-4E7D-80EA-67368342D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2897CB-4476-4F36-98D7-6653590A6C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7390125-043B-4A56-BCF9-D5345598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A0BF037-23C3-4888-9FC2-F1126B89C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133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07EAB-269B-400F-A8C3-F99034EBC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C57EDE4-5711-46F0-8C6D-19D13B14D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7311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AE5CB9-EB3A-4B01-8F2E-819884B5E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48804E-DB3A-4432-A13A-6D57D002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4A2E39-C1FD-4274-A48D-5708511C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37236B-4AF6-4563-AEF3-83096A91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E074A1A-6171-440B-A3BF-44375EAA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440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304A50-019E-459C-9D5D-080A8881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F364460-0EA6-4EA9-9272-00A88C4E0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8EB9C4-717C-486E-9C7C-579B215E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4AB458-EE74-4065-8DCD-44B0F6E84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8A9F2E-AEC7-4201-8113-54538DBC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70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061E4E-3637-4870-8553-3681173C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11F8D3-C434-46F6-81EE-B7F33D2C7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5953EB-FA62-4F20-889D-ED079C418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F9D0A02-8166-4BCD-9626-34D62EFF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A0D2059-086A-4A50-A3EB-4C44F9EF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76B58CB-DF03-4546-9054-AF0AA6B4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77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D9CB53-8EFC-490D-BA64-999D9A8CE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AD2522-FC95-4B65-A70D-2B8A6A5E7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170556-37FB-4F87-9104-CECDF6F14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9F5859-A5C2-4006-934D-0133BB07A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0B1950B-A0DE-4A8F-B654-F7D3FB21D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7EC109-0CF2-4FB0-8DA1-97D801D4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CBD98F8-32D7-4A08-84F3-A820A95D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16984A9-8010-4862-B612-D6D9376F0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904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CBB51A-CEB2-4F50-8A5F-A91876D9D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1404CE7-D704-4B18-90F7-8ACA79C1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76C5A32-99A0-47E1-A050-761690E2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A7A14BE-C7AA-4F85-A2B6-C69193525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02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451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4161A-CE99-4E83-A97A-369FCE92C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4E852C-EC28-4195-B7C9-E8C2FBB8C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C55394-36CF-4C07-9F5D-F00339A60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BAF603-D499-4EFB-B01F-317461B0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511B1A-6021-4959-8F2C-FD5986BC2171}" type="datetimeFigureOut">
              <a:rPr lang="pl-PL" smtClean="0"/>
              <a:t>6.03.2026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3E20EC4-7D4C-4DCC-84F3-3E779CEC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4024575-41F5-428D-B039-8F2F7B2F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2701D61-5461-4783-B78F-5B7508F399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040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12601FCA-C921-4C45-8ED6-0695F0C7EA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" y="4134339"/>
            <a:ext cx="12189813" cy="272366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0050159E-BA0C-4432-A705-055BC47297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538" y="2069995"/>
            <a:ext cx="5040923" cy="151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55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C1D426CD-E8C6-4B80-84E1-F6E8A5733DA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69" y="218890"/>
            <a:ext cx="2381131" cy="711139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680B7999-311E-4E83-929C-9A610DA891E9}"/>
              </a:ext>
            </a:extLst>
          </p:cNvPr>
          <p:cNvCxnSpPr>
            <a:cxnSpLocks/>
          </p:cNvCxnSpPr>
          <p:nvPr userDrawn="1"/>
        </p:nvCxnSpPr>
        <p:spPr>
          <a:xfrm>
            <a:off x="2743204" y="930029"/>
            <a:ext cx="8682888" cy="0"/>
          </a:xfrm>
          <a:prstGeom prst="line">
            <a:avLst/>
          </a:prstGeom>
          <a:ln w="12700">
            <a:solidFill>
              <a:srgbClr val="273E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68605224-BCED-4E49-806D-9977F3F24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685" y="3776210"/>
            <a:ext cx="9144000" cy="1655762"/>
          </a:xfrm>
        </p:spPr>
        <p:txBody>
          <a:bodyPr/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CHALLENGING MIGRATION: SECURITY, MOBILITY, LABOUR MARKET, INTEGRATION, HUMAN RIGHTS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19-20.03.2026 </a:t>
            </a:r>
          </a:p>
          <a:p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WSB University, Dąbrowa Górnicza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903329A-54D5-54C3-8B99-5F364F347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70" y="164964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9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F08CD39-A66E-46BF-B7A4-D1513799B0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odtytuł 3">
            <a:extLst>
              <a:ext uri="{FF2B5EF4-FFF2-40B4-BE49-F238E27FC236}">
                <a16:creationId xmlns:a16="http://schemas.microsoft.com/office/drawing/2014/main" id="{9C0C0645-9B72-426C-9005-026BFD51D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AE80BFC-25E5-FB7E-10C6-DCBF9A19A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" y="5985193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7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13FFD1B8-C512-863D-F678-BB93D4B2A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78" y="6108251"/>
            <a:ext cx="11714843" cy="74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5898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21</Words>
  <Application>Microsoft Macintosh PowerPoint</Application>
  <PresentationFormat>Panoramiczny</PresentationFormat>
  <Paragraphs>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Motyw pakietu Office</vt:lpstr>
      <vt:lpstr>Projekt niestandardowy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Przemysław Bratkowski</dc:creator>
  <cp:lastModifiedBy>Paulina Polko</cp:lastModifiedBy>
  <cp:revision>9</cp:revision>
  <dcterms:created xsi:type="dcterms:W3CDTF">2026-02-04T12:34:00Z</dcterms:created>
  <dcterms:modified xsi:type="dcterms:W3CDTF">2026-03-06T11:58:03Z</dcterms:modified>
</cp:coreProperties>
</file>